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2" r:id="rId4"/>
    <p:sldId id="264" r:id="rId5"/>
    <p:sldId id="265" r:id="rId6"/>
    <p:sldId id="267" r:id="rId7"/>
    <p:sldId id="266" r:id="rId8"/>
    <p:sldId id="268" r:id="rId9"/>
    <p:sldId id="263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ександр" initials="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64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221F0-664B-4E09-817C-B0D2BAF7B728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18BC8-CC37-446D-84CD-418649B9CA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0D631-EB90-4D5B-A46A-DD2A145B3FB7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C257D-64AB-426B-A7C7-28ACCF009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C257D-64AB-426B-A7C7-28ACCF00910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CF0086-DF11-4B67-89D6-345D1F9AB002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80E82D0-331C-4617-B9EC-11B64837D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LONDON’S PLACES TO VISIT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5184576" cy="876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D:\Pictures\0013-031-Bukingemskij-dvorets-ofitsialnaja-rezidentsija-korolevskoj-semi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00392" cy="4353949"/>
          </a:xfrm>
          <a:prstGeom prst="rect">
            <a:avLst/>
          </a:prstGeom>
          <a:noFill/>
        </p:spPr>
      </p:pic>
      <p:pic>
        <p:nvPicPr>
          <p:cNvPr id="23556" name="Picture 4" descr="D:\Pictures\r_p_f7edd7929ff07692aed005046d0219cd.jpg"/>
          <p:cNvPicPr>
            <a:picLocks noChangeAspect="1" noChangeArrowheads="1"/>
          </p:cNvPicPr>
          <p:nvPr/>
        </p:nvPicPr>
        <p:blipFill>
          <a:blip r:embed="rId3" cstate="print"/>
          <a:srcRect t="4648"/>
          <a:stretch>
            <a:fillRect/>
          </a:stretch>
        </p:blipFill>
        <p:spPr bwMode="auto">
          <a:xfrm>
            <a:off x="-3708920" y="2924944"/>
            <a:ext cx="2987824" cy="26306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36096" y="436510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50912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There are 775 rooms: you can visit 19 rooms only two months a year (from August till October) when the Queen doesn’t live there.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R ESSENCE" pitchFamily="2" charset="0"/>
              </a:rPr>
              <a:t>BUCKINGHAM PALACE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645024"/>
            <a:ext cx="60773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It was built in 1703 </a:t>
            </a:r>
            <a:endParaRPr lang="ru-RU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-459432"/>
            <a:ext cx="1080120" cy="4594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3556" name="Picture 4" descr="D:\Pictures\r_p_f7edd7929ff07692aed005046d0219cd.jpg"/>
          <p:cNvPicPr>
            <a:picLocks noChangeAspect="1" noChangeArrowheads="1"/>
          </p:cNvPicPr>
          <p:nvPr/>
        </p:nvPicPr>
        <p:blipFill>
          <a:blip r:embed="rId2" cstate="print"/>
          <a:srcRect t="4648"/>
          <a:stretch>
            <a:fillRect/>
          </a:stretch>
        </p:blipFill>
        <p:spPr bwMode="auto">
          <a:xfrm>
            <a:off x="2627784" y="144744"/>
            <a:ext cx="3528392" cy="31065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3749457"/>
            <a:ext cx="47525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The Changing of the Guards starts at 11.30 am every day from the beginning of April till the beginning of August  and every second day the whole year.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372200" y="4725144"/>
            <a:ext cx="1512168" cy="144256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2530" name="Picture 2" descr="D:\Pictures\1318340778_guards-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801460"/>
            <a:ext cx="1860798" cy="4056540"/>
          </a:xfrm>
          <a:prstGeom prst="rect">
            <a:avLst/>
          </a:prstGeom>
          <a:noFill/>
        </p:spPr>
      </p:pic>
      <p:pic>
        <p:nvPicPr>
          <p:cNvPr id="22531" name="Picture 3" descr="D:\Pictures\1318340859_guards-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40243" cy="3356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3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242048" cy="1143000"/>
          </a:xfrm>
        </p:spPr>
        <p:txBody>
          <a:bodyPr>
            <a:normAutofit/>
          </a:bodyPr>
          <a:lstStyle/>
          <a:p>
            <a:r>
              <a:rPr lang="en-US" sz="6600" dirty="0"/>
              <a:t>S</a:t>
            </a:r>
            <a:r>
              <a:rPr lang="en-US" sz="6600" dirty="0" smtClean="0"/>
              <a:t>ymbols</a:t>
            </a:r>
            <a:endParaRPr lang="ru-RU" sz="6600" dirty="0"/>
          </a:p>
        </p:txBody>
      </p:sp>
      <p:pic>
        <p:nvPicPr>
          <p:cNvPr id="1026" name="Picture 2" descr="D:\Pictures\0005-007-Flag-velikobritanii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4532457" cy="2808312"/>
          </a:xfrm>
          <a:prstGeom prst="rect">
            <a:avLst/>
          </a:prstGeom>
          <a:noFill/>
        </p:spPr>
      </p:pic>
      <p:pic>
        <p:nvPicPr>
          <p:cNvPr id="1027" name="Picture 3" descr="D:\Pictures\0006-009-Korolevskij-gerb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92080" y="3140968"/>
            <a:ext cx="2847975" cy="2809875"/>
          </a:xfrm>
          <a:prstGeom prst="rect">
            <a:avLst/>
          </a:prstGeom>
          <a:noFill/>
        </p:spPr>
      </p:pic>
      <p:pic>
        <p:nvPicPr>
          <p:cNvPr id="4" name="Picture 3" descr="D:\Pictures\Tudor_Rose_Royal_Badge_of_England_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548680"/>
            <a:ext cx="1739525" cy="19328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" y="5949280"/>
            <a:ext cx="831641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Flag, English Rose and Emblem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 tmFilter="0,0; .5, 1; 1, 1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en-US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</a:t>
            </a:r>
            <a:r>
              <a:rPr lang="en-US" sz="5300" dirty="0" smtClean="0">
                <a:latin typeface="Times New Roman" pitchFamily="18" charset="0"/>
                <a:cs typeface="Times New Roman" pitchFamily="18" charset="0"/>
              </a:rPr>
              <a:t> IS THEIR FAVOURITE COLOUR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and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Pictures\0016-035-___krasnye-telefonnye-bud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3528392" cy="3240360"/>
          </a:xfrm>
          <a:prstGeom prst="rect">
            <a:avLst/>
          </a:prstGeom>
          <a:noFill/>
        </p:spPr>
      </p:pic>
      <p:pic>
        <p:nvPicPr>
          <p:cNvPr id="1027" name="Picture 3" descr="D:\Pictures\0015-033-___-dvukhetazhnye-avtobusy-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717032"/>
            <a:ext cx="3713989" cy="2785492"/>
          </a:xfrm>
          <a:prstGeom prst="rect">
            <a:avLst/>
          </a:prstGeom>
          <a:noFill/>
        </p:spPr>
      </p:pic>
      <p:pic>
        <p:nvPicPr>
          <p:cNvPr id="2050" name="Picture 2" descr="D:\Pictures\0018-038-Dostoprimechatelnosti-londo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556792"/>
            <a:ext cx="2414268" cy="18202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538736" cy="1236752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princess Elizabeth </a:t>
            </a: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Pictures\0007-015-Koronatsija-Elizavety-II-v-1953-god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8640"/>
            <a:ext cx="2764780" cy="368637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4509120"/>
            <a:ext cx="3847328" cy="1617043"/>
          </a:xfrm>
        </p:spPr>
        <p:txBody>
          <a:bodyPr>
            <a:normAutofit fontScale="92500" lnSpcReduction="1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The  Queen  Elizabeth   II (the  second)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5" name="Picture 3" descr="D:\Pictures\0007-013-Koronatsija-Elizavety-II-v-1953-god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3192459" cy="43552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4320480" cy="136815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Big Ben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or Elizabeth’s Tower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50" name="Picture 2" descr="D:\Pictures\455e96fbe5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2060848"/>
            <a:ext cx="3021337" cy="452596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4725144"/>
            <a:ext cx="3600400" cy="17281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Day and night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With all its might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Big Ben, the clock,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Says: “Tick-tock”</a:t>
            </a:r>
            <a:r>
              <a:rPr lang="en-US" sz="2400" b="1" dirty="0" smtClean="0">
                <a:solidFill>
                  <a:schemeClr val="accent3"/>
                </a:solidFill>
              </a:rPr>
              <a:t>  </a:t>
            </a:r>
            <a:endParaRPr lang="ru-RU" sz="2400" b="1" dirty="0">
              <a:solidFill>
                <a:schemeClr val="accent3"/>
              </a:solidFill>
            </a:endParaRPr>
          </a:p>
        </p:txBody>
      </p:sp>
      <p:pic>
        <p:nvPicPr>
          <p:cNvPr id="5" name="Picture 4" descr="D:\Pictures\220px-BigBenAtDu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98275"/>
            <a:ext cx="2664296" cy="4336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ictures\220px-Big-ben-18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610" y="404664"/>
            <a:ext cx="4354169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Pictures\220px-Cleaning_Big_B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88640"/>
            <a:ext cx="3456384" cy="4356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49736" y="5977025"/>
          <a:ext cx="3557587" cy="685800"/>
        </p:xfrm>
        <a:graphic>
          <a:graphicData uri="http://schemas.openxmlformats.org/presentationml/2006/ole">
            <p:oleObj spid="_x0000_s3074" name="Объект упаковщика для оболочки" showAsIcon="1" r:id="rId6" imgW="3556800" imgH="685800" progId="Package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7544" y="4221088"/>
            <a:ext cx="3816423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It is really a bell. </a:t>
            </a:r>
          </a:p>
          <a:p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It is a big bell.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5085184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  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5013176"/>
            <a:ext cx="53234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It is a famous clock.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Pictures\0010-025-Londonskij-Tauer-korolevskaja-krepost-postroennaja-v-11-ve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5212153" cy="3888432"/>
          </a:xfrm>
          <a:prstGeom prst="rect">
            <a:avLst/>
          </a:prstGeom>
          <a:noFill/>
        </p:spPr>
      </p:pic>
      <p:pic>
        <p:nvPicPr>
          <p:cNvPr id="4099" name="Picture 3" descr="D:\Pictures\вильгель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60648"/>
            <a:ext cx="2287141" cy="30243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45365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Tower of London </a:t>
            </a:r>
          </a:p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was built by William the Conqueror in 1078.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3645024"/>
            <a:ext cx="26212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William the Conqueror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Pictures\250px-London_tower_jewel_house_2005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349500"/>
            <a:ext cx="3175000" cy="4508500"/>
          </a:xfrm>
          <a:prstGeom prst="rect">
            <a:avLst/>
          </a:prstGeom>
          <a:noFill/>
        </p:spPr>
      </p:pic>
      <p:pic>
        <p:nvPicPr>
          <p:cNvPr id="5123" name="Picture 3" descr="D:\Pictures\275px-Toweroflond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4540597" cy="34025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4005064"/>
            <a:ext cx="4464496" cy="2554545"/>
          </a:xfrm>
          <a:prstGeom prst="rect">
            <a:avLst/>
          </a:prstGeom>
        </p:spPr>
        <p:style>
          <a:lnRef idx="0">
            <a:schemeClr val="accent5"/>
          </a:lnRef>
          <a:fillRef idx="1003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It was the castle, the prison and the zoo.</a:t>
            </a:r>
          </a:p>
          <a:p>
            <a:r>
              <a:rPr lang="en-US" sz="3200" b="1" dirty="0" smtClean="0"/>
              <a:t>Now it’s one of the most well-known museums.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0"/>
            <a:ext cx="72399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Tower of London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836712"/>
            <a:ext cx="2536272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The </a:t>
            </a:r>
          </a:p>
          <a:p>
            <a:pPr algn="ctr"/>
            <a:r>
              <a:rPr lang="en-US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entrance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2962672" cy="1196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011-027-Tauerskij-mos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24536" cy="405099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692696"/>
            <a:ext cx="2160240" cy="1656184"/>
          </a:xfrm>
        </p:spPr>
        <p:txBody>
          <a:bodyPr>
            <a:normAutofit fontScale="92500" lnSpcReduction="20000"/>
          </a:bodyPr>
          <a:lstStyle/>
          <a:p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2530" name="Picture 2" descr="D:\Pictures\dostoprimechatelnosti-london0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717032"/>
            <a:ext cx="4031988" cy="31409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0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 DARLING" pitchFamily="2" charset="0"/>
              </a:rPr>
              <a:t>TOWER          BRIDGE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9" y="4581128"/>
            <a:ext cx="3384375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It was built </a:t>
            </a:r>
          </a:p>
          <a:p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in 1894.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188640"/>
            <a:ext cx="30243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  <a:latin typeface="AR ESSENCE" pitchFamily="2" charset="0"/>
              </a:rPr>
              <a:t>You can visit the museum in the North Tower of this Bridge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259</TotalTime>
  <Words>197</Words>
  <Application>Microsoft Office PowerPoint</Application>
  <PresentationFormat>Экран (4:3)</PresentationFormat>
  <Paragraphs>34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Изящная</vt:lpstr>
      <vt:lpstr>Пакет</vt:lpstr>
      <vt:lpstr>LONDON’S PLACES TO VISIT</vt:lpstr>
      <vt:lpstr>Symbols</vt:lpstr>
      <vt:lpstr> red IS THEIR FAVOURITE COLOUR and</vt:lpstr>
      <vt:lpstr>The princess Elizabeth </vt:lpstr>
      <vt:lpstr>    Big Ben  or Elizabeth’s Tower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LONDON’S PLACES TO VISIT</dc:title>
  <dc:creator>Александр</dc:creator>
  <cp:lastModifiedBy>Александр</cp:lastModifiedBy>
  <cp:revision>43</cp:revision>
  <dcterms:created xsi:type="dcterms:W3CDTF">2013-04-07T13:26:44Z</dcterms:created>
  <dcterms:modified xsi:type="dcterms:W3CDTF">2014-01-30T15:14:39Z</dcterms:modified>
</cp:coreProperties>
</file>