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8" r:id="rId3"/>
    <p:sldId id="257" r:id="rId4"/>
    <p:sldId id="260" r:id="rId5"/>
    <p:sldId id="261" r:id="rId6"/>
    <p:sldId id="259" r:id="rId7"/>
    <p:sldId id="262" r:id="rId8"/>
    <p:sldId id="263" r:id="rId9"/>
    <p:sldId id="264" r:id="rId10"/>
    <p:sldId id="267" r:id="rId11"/>
    <p:sldId id="266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ome" initials="h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988" autoAdjust="0"/>
    <p:restoredTop sz="94660"/>
  </p:normalViewPr>
  <p:slideViewPr>
    <p:cSldViewPr>
      <p:cViewPr varScale="1">
        <p:scale>
          <a:sx n="64" d="100"/>
          <a:sy n="64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27579B-BBF0-4447-ADCD-A37A9EA0AB97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00ACA2-844F-4562-B8D3-203E33645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46EBA-E639-4842-8F4C-9F44F56C5883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76B6-DADD-4A38-9C82-B50C85CFEF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46EBA-E639-4842-8F4C-9F44F56C5883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76B6-DADD-4A38-9C82-B50C85CFEF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46EBA-E639-4842-8F4C-9F44F56C5883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76B6-DADD-4A38-9C82-B50C85CFEF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46EBA-E639-4842-8F4C-9F44F56C5883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76B6-DADD-4A38-9C82-B50C85CFEF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46EBA-E639-4842-8F4C-9F44F56C5883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76B6-DADD-4A38-9C82-B50C85CFEF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46EBA-E639-4842-8F4C-9F44F56C5883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76B6-DADD-4A38-9C82-B50C85CFEF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46EBA-E639-4842-8F4C-9F44F56C5883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76B6-DADD-4A38-9C82-B50C85CFEF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46EBA-E639-4842-8F4C-9F44F56C5883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76B6-DADD-4A38-9C82-B50C85CFEF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46EBA-E639-4842-8F4C-9F44F56C5883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76B6-DADD-4A38-9C82-B50C85CFEF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46EBA-E639-4842-8F4C-9F44F56C5883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76B6-DADD-4A38-9C82-B50C85CFEF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46EBA-E639-4842-8F4C-9F44F56C5883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A5176B6-DADD-4A38-9C82-B50C85CFEF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646EBA-E639-4842-8F4C-9F44F56C5883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A5176B6-DADD-4A38-9C82-B50C85CFEF4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1124744"/>
            <a:ext cx="5328592" cy="38164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ВИДЫ МУЗЫКАЛЬНЫХ ИГРУ</a:t>
            </a:r>
            <a:r>
              <a:rPr lang="ru-RU" sz="4400" dirty="0" smtClean="0">
                <a:solidFill>
                  <a:srgbClr val="FF000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ШЕК В РАЗНЫХ ВОЗРАСТНЫХ ГРУППАХ </a:t>
            </a:r>
            <a:endParaRPr lang="ru-RU" sz="4400" dirty="0">
              <a:solidFill>
                <a:srgbClr val="FF0000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63888" y="5301208"/>
            <a:ext cx="5334416" cy="110452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Конина Надежда Николаевна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Другие музыкальные инструменты купить , Ударные инструменты , Духовые инструмен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268760"/>
            <a:ext cx="3198783" cy="2673269"/>
          </a:xfrm>
          <a:prstGeom prst="rect">
            <a:avLst/>
          </a:prstGeom>
          <a:noFill/>
        </p:spPr>
      </p:pic>
      <p:sp>
        <p:nvSpPr>
          <p:cNvPr id="6" name="Заголовок 3"/>
          <p:cNvSpPr txBox="1">
            <a:spLocks/>
          </p:cNvSpPr>
          <p:nvPr/>
        </p:nvSpPr>
        <p:spPr bwMode="auto">
          <a:xfrm>
            <a:off x="428596" y="21429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algn="ctr" eaLnBrk="0" hangingPunct="0">
              <a:defRPr/>
            </a:pPr>
            <a:r>
              <a:rPr lang="ru-RU" sz="1400" b="1" kern="0" dirty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r>
              <a:rPr lang="ru-RU" sz="1400" b="1" kern="0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                                    ДЕТСКИЙ </a:t>
            </a:r>
            <a:r>
              <a:rPr lang="ru-RU" sz="1400" b="1" kern="0" dirty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САД № 24 КОМБИНИРОВАННОГО ВИДА</a:t>
            </a:r>
            <a:endParaRPr lang="ru-RU" sz="1400" b="1" kern="0" dirty="0">
              <a:solidFill>
                <a:srgbClr val="7030A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Заголовок 3"/>
          <p:cNvSpPr txBox="1">
            <a:spLocks/>
          </p:cNvSpPr>
          <p:nvPr/>
        </p:nvSpPr>
        <p:spPr bwMode="auto">
          <a:xfrm>
            <a:off x="3581400" y="6153150"/>
            <a:ext cx="207168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eaLnBrk="0" hangingPunct="0">
              <a:defRPr/>
            </a:pPr>
            <a:r>
              <a:rPr lang="ru-RU" sz="1600" kern="0" dirty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г. Мончегорск, 2015</a:t>
            </a:r>
            <a:endParaRPr lang="ru-RU" sz="1600" kern="0" dirty="0">
              <a:solidFill>
                <a:srgbClr val="7030A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51520" y="1412776"/>
            <a:ext cx="482453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того , чтобы у детей постоянно поддерживался интерес к самостоятельной музыкальной деятельности, необходимо время от времени ( 1 – 2 р. в месяц) обновлять пособия в музыкальной зоне, вносить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– то новое.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Созданная « по законам красоты» среда способствует пониманию детьми прекрасного, воспитанию у них художественного вкуса и эстетического отношения к окружающему, развитию творческих способностей.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Музыкальная деятельность Вторая мл.групп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980728"/>
            <a:ext cx="2659238" cy="19877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Музыкальное развитие ребенка в семь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429000"/>
            <a:ext cx="3168352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714488"/>
            <a:ext cx="7572428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ЛИТЕРАТУРА: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«Программа воспитания и обучения в детском саду»                                    под ред. М.А. Васильевой, В.В. Гербовой, Т.С. Комаровой</a:t>
            </a:r>
          </a:p>
          <a:p>
            <a:pPr>
              <a:buFontTx/>
              <a:buChar char="-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«Игрушки и пособия для детского сада»                                                                       под ред. В.М.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Изгаршевой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515395">
            <a:off x="268857" y="2813537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Персональный сайт - Веселые нот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80728"/>
            <a:ext cx="2983355" cy="2243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4" descr="Детская песня для взрослых &quot;Баллада о Кхигле&quot; &quot; Центр Равновес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4355976" y="4149080"/>
            <a:ext cx="4449995" cy="2359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552" y="1124744"/>
            <a:ext cx="4572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создания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условий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накопления детьми музыкальных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впечатлений,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развития музыкального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мышления, памяти, речи необходимо оборудовать в группе зону музыкальной деятельности.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Оборудование музыкальной зоны способствует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проявлению способностей детей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разных видах музыкальной и игровой деятельности.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Занят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229821">
            <a:off x="5287781" y="1799467"/>
            <a:ext cx="3506755" cy="2630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268760"/>
            <a:ext cx="509431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>
                <a:solidFill>
                  <a:srgbClr val="FF0000"/>
                </a:solidFill>
              </a:rPr>
              <a:t>При </a:t>
            </a:r>
            <a:r>
              <a:rPr lang="ru-RU" sz="2400" u="sng" dirty="0">
                <a:solidFill>
                  <a:srgbClr val="FF0000"/>
                </a:solidFill>
              </a:rPr>
              <a:t>создании музыкальных зон в ДОУ рекомендуется продумать:</a:t>
            </a:r>
            <a:endParaRPr lang="ru-RU" sz="2400" dirty="0">
              <a:solidFill>
                <a:srgbClr val="FF0000"/>
              </a:solidFill>
            </a:endParaRPr>
          </a:p>
          <a:p>
            <a:r>
              <a:rPr lang="ru-RU" sz="2400" dirty="0"/>
              <a:t>1. Целесообразность размещения зоны, доступность оборудования для детей, хранение.</a:t>
            </a:r>
          </a:p>
          <a:p>
            <a:r>
              <a:rPr lang="ru-RU" sz="2400" dirty="0"/>
              <a:t>2. Разнообразие оборудования.</a:t>
            </a:r>
          </a:p>
          <a:p>
            <a:r>
              <a:rPr lang="ru-RU" sz="2400" dirty="0"/>
              <a:t>3. Учет возрастных особенностей детей.</a:t>
            </a:r>
          </a:p>
          <a:p>
            <a:r>
              <a:rPr lang="ru-RU" sz="2400" dirty="0"/>
              <a:t>4. Эстетическое оформление музыкальной зоны и пособий, находящихся там.</a:t>
            </a:r>
          </a:p>
          <a:p>
            <a:r>
              <a:rPr lang="ru-RU" sz="2400" dirty="0"/>
              <a:t>5. Возможность переноса оборудования в другие места.</a:t>
            </a:r>
          </a:p>
        </p:txBody>
      </p:sp>
      <p:pic>
        <p:nvPicPr>
          <p:cNvPr id="3074" name="Picture 2" descr="Предметно-развивающая сре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5" y="1484784"/>
            <a:ext cx="3392911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08720"/>
            <a:ext cx="7992888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</a:rPr>
              <a:t>Наполнение музыкальных зон </a:t>
            </a:r>
            <a:br>
              <a:rPr lang="ru-RU" sz="40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</a:rPr>
              <a:t>по возрастным группам</a:t>
            </a:r>
            <a:endParaRPr lang="ru-RU" sz="4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23528" y="2060848"/>
            <a:ext cx="7272808" cy="4032448"/>
          </a:xfrm>
        </p:spPr>
        <p:txBody>
          <a:bodyPr/>
          <a:lstStyle/>
          <a:p>
            <a:pPr algn="ctr"/>
            <a:r>
              <a:rPr lang="ru-RU" b="1" spc="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Группы раннего возраста (1.6 – 2 лет)</a:t>
            </a:r>
          </a:p>
          <a:p>
            <a:pPr algn="l">
              <a:buClr>
                <a:srgbClr val="00B05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Погремушки</a:t>
            </a:r>
          </a:p>
          <a:p>
            <a:pPr algn="l">
              <a:buClr>
                <a:srgbClr val="00B05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Колокольчики</a:t>
            </a:r>
          </a:p>
          <a:p>
            <a:pPr algn="l">
              <a:buClr>
                <a:srgbClr val="00B05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Дудочка</a:t>
            </a:r>
          </a:p>
          <a:p>
            <a:pPr algn="l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раннем возрасте игрушки нужны для того, чтобы формировать у ребёнка умение различать на слух звучание разных по тембру музыкальных инструментов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. 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7412" name="Picture 4" descr="Погремушка Ромашка фирмы Аэлита - купить погремушки для малышей с доставко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636912"/>
            <a:ext cx="1998390" cy="1500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4" name="Picture 6" descr="Страничка воспитателя Апанасенко Алеси Николаевн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2564904"/>
            <a:ext cx="2139014" cy="1597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8" name="Picture 10" descr="Музыка.Инструменты - стр 2 * Фототематики : купить репродукцию, купить постер, багетная мастерская, картины - www.posterlux.ru"/>
          <p:cNvPicPr>
            <a:picLocks noChangeAspect="1" noChangeArrowheads="1"/>
          </p:cNvPicPr>
          <p:nvPr/>
        </p:nvPicPr>
        <p:blipFill>
          <a:blip r:embed="rId4" cstate="print"/>
          <a:srcRect l="6048" t="12096" r="7769" b="10793"/>
          <a:stretch>
            <a:fillRect/>
          </a:stretch>
        </p:blipFill>
        <p:spPr bwMode="auto">
          <a:xfrm>
            <a:off x="7236296" y="4941168"/>
            <a:ext cx="1728192" cy="15462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980728"/>
            <a:ext cx="8568952" cy="2808312"/>
          </a:xfrm>
        </p:spPr>
        <p:txBody>
          <a:bodyPr>
            <a:normAutofit/>
          </a:bodyPr>
          <a:lstStyle/>
          <a:p>
            <a:pPr algn="ctr"/>
            <a:r>
              <a:rPr lang="ru-RU" sz="2700" b="1" spc="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Первая и вторая младшие группы (2 – 4лет)</a:t>
            </a:r>
            <a:br>
              <a:rPr lang="ru-RU" sz="2700" b="1" spc="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988840"/>
            <a:ext cx="5976664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Погремушки</a:t>
            </a:r>
          </a:p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Колокольчики</a:t>
            </a:r>
          </a:p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Дудочка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Барабаны с разной высотой звучания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Бубны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Музыкальный молоточек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Музыкальный волчок</a:t>
            </a:r>
          </a:p>
        </p:txBody>
      </p:sp>
      <p:pic>
        <p:nvPicPr>
          <p:cNvPr id="18434" name="Picture 2" descr="Молоток озвученный"/>
          <p:cNvPicPr>
            <a:picLocks noChangeAspect="1" noChangeArrowheads="1"/>
          </p:cNvPicPr>
          <p:nvPr/>
        </p:nvPicPr>
        <p:blipFill>
          <a:blip r:embed="rId2" cstate="print"/>
          <a:srcRect l="4743"/>
          <a:stretch>
            <a:fillRect/>
          </a:stretch>
        </p:blipFill>
        <p:spPr bwMode="auto">
          <a:xfrm>
            <a:off x="5292080" y="1916832"/>
            <a:ext cx="2316535" cy="1822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 descr="Детские музыкальные инструменты - Музыкальные инструменты - Картинки по музык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653136"/>
            <a:ext cx="2304256" cy="1735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8" name="Picture 6" descr="Бубен в пак 121 купить игрушки в Ижевске оптом и в розницу, велосипеды детские двухколесные (2-х) и техколесные (3-х). Прайс и ц"/>
          <p:cNvPicPr>
            <a:picLocks noChangeAspect="1" noChangeArrowheads="1"/>
          </p:cNvPicPr>
          <p:nvPr/>
        </p:nvPicPr>
        <p:blipFill>
          <a:blip r:embed="rId4" cstate="print"/>
          <a:srcRect l="16537" t="11025" r="17314" b="18101"/>
          <a:stretch>
            <a:fillRect/>
          </a:stretch>
        </p:blipFill>
        <p:spPr bwMode="auto">
          <a:xfrm>
            <a:off x="3779912" y="4005064"/>
            <a:ext cx="2483768" cy="19958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0" name="Picture 8" descr="Пирамидка &quot;Логика&quot; мини (конус) Купить с доставкой My-shop.ru"/>
          <p:cNvPicPr>
            <a:picLocks noChangeAspect="1" noChangeArrowheads="1"/>
          </p:cNvPicPr>
          <p:nvPr/>
        </p:nvPicPr>
        <p:blipFill>
          <a:blip r:embed="rId5" cstate="print"/>
          <a:srcRect l="15120" r="13061" b="4241"/>
          <a:stretch>
            <a:fillRect/>
          </a:stretch>
        </p:blipFill>
        <p:spPr bwMode="auto">
          <a:xfrm>
            <a:off x="6660232" y="4149080"/>
            <a:ext cx="2232248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268760"/>
            <a:ext cx="51125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Средняя группа (4 – 5 лет)</a:t>
            </a:r>
          </a:p>
          <a:p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772816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Погремушки</a:t>
            </a:r>
          </a:p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Колокольчики</a:t>
            </a:r>
          </a:p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Дудочка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85293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Барабаны с разной высотой звучания</a:t>
            </a:r>
          </a:p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Бубны</a:t>
            </a:r>
          </a:p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Музыкальный молоточек</a:t>
            </a:r>
          </a:p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Музыкальный волчок</a:t>
            </a:r>
          </a:p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Металлофон, ксилофон </a:t>
            </a:r>
          </a:p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Рояль, пианино ( детские)</a:t>
            </a:r>
          </a:p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Деревянные ложки</a:t>
            </a:r>
          </a:p>
        </p:txBody>
      </p:sp>
      <p:pic>
        <p:nvPicPr>
          <p:cNvPr id="1026" name="Picture 2" descr="Детское игрушечное пианино - Urban-Bab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124744"/>
            <a:ext cx="166687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Музыкальный инвентарь - Торговый дом &quot;Кнопка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2780928"/>
            <a:ext cx="2695471" cy="1772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купить Русские народные шумовые инструмент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3861048"/>
            <a:ext cx="1872208" cy="2485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pc="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Старшая группа (5 – 6 лет)</a:t>
            </a:r>
            <a:br>
              <a:rPr lang="ru-RU" sz="2800" spc="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539552" y="1700808"/>
            <a:ext cx="4968552" cy="4896544"/>
          </a:xfrm>
        </p:spPr>
        <p:txBody>
          <a:bodyPr>
            <a:normAutofit/>
          </a:bodyPr>
          <a:lstStyle/>
          <a:p>
            <a:pPr algn="l">
              <a:buClr>
                <a:srgbClr val="00B050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Барабаны с разной высотой звучания</a:t>
            </a:r>
          </a:p>
          <a:p>
            <a:pPr algn="l">
              <a:buClr>
                <a:srgbClr val="00B050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Бубны</a:t>
            </a:r>
          </a:p>
          <a:p>
            <a:pPr algn="l">
              <a:buClr>
                <a:srgbClr val="00B050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Музыкальный молоточек</a:t>
            </a:r>
          </a:p>
          <a:p>
            <a:pPr algn="l">
              <a:buClr>
                <a:srgbClr val="00B050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Музыкальный волчок</a:t>
            </a:r>
          </a:p>
          <a:p>
            <a:pPr algn="l">
              <a:buClr>
                <a:srgbClr val="00B050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Металлофон, ксилофон </a:t>
            </a:r>
          </a:p>
          <a:p>
            <a:pPr algn="l">
              <a:buClr>
                <a:srgbClr val="00B050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Рояль, пианино ( детские)</a:t>
            </a:r>
          </a:p>
          <a:p>
            <a:pPr algn="l">
              <a:buClr>
                <a:srgbClr val="00B050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Деревянные ложки</a:t>
            </a:r>
          </a:p>
          <a:p>
            <a:pPr algn="l">
              <a:buClr>
                <a:srgbClr val="00B050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Треугольники</a:t>
            </a:r>
          </a:p>
          <a:p>
            <a:pPr algn="l">
              <a:buClr>
                <a:srgbClr val="00B050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Румба</a:t>
            </a:r>
          </a:p>
          <a:p>
            <a:pPr algn="l">
              <a:buClr>
                <a:srgbClr val="00B050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Колотушки</a:t>
            </a:r>
          </a:p>
          <a:p>
            <a:pPr algn="l">
              <a:buClr>
                <a:srgbClr val="00B050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Бубенцы</a:t>
            </a:r>
          </a:p>
          <a:p>
            <a:pPr algn="l">
              <a:buClr>
                <a:srgbClr val="00B050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Игрушки с фиксированной мелодией: органчик</a:t>
            </a:r>
          </a:p>
          <a:p>
            <a:endParaRPr lang="ru-RU" dirty="0"/>
          </a:p>
        </p:txBody>
      </p:sp>
      <p:pic>
        <p:nvPicPr>
          <p:cNvPr id="22530" name="Picture 2" descr="Треугольники Toca - купить, описание, отзывы, цена, фото - Музыкальный магазин MusicLif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484784"/>
            <a:ext cx="1872208" cy="19758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4" name="Picture 6" descr="Рубрика Товары и услуги компании Торговый Дом Гарант г.Санкт-Петербург (Санкт-Петербург) Прайс-лист компании Торговый Дом Гаран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1124744"/>
            <a:ext cx="1905000" cy="12573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6" name="Picture 8" descr="развивающие игрушки из дерева магазин развивающих игрушек Детямru интернет магазин развивающих игр игрушек головоломок www.detj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3356992"/>
            <a:ext cx="2612456" cy="1772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8" name="Picture 10" descr="Бубенцы Это почти настоящий музыкальный инструмент. Бубенцы развивают слух, чувство ритма, координацию, музыкальную память, твор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3933056"/>
            <a:ext cx="2436056" cy="1828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40" name="Picture 12" descr="Органчик &quot;Шарманка&quot; Тула - &quot;Ребенок-Умник&quot; - Первый интернет…"/>
          <p:cNvPicPr>
            <a:picLocks noChangeAspect="1" noChangeArrowheads="1"/>
          </p:cNvPicPr>
          <p:nvPr/>
        </p:nvPicPr>
        <p:blipFill>
          <a:blip r:embed="rId6" cstate="print"/>
          <a:srcRect t="16941" b="21295"/>
          <a:stretch>
            <a:fillRect/>
          </a:stretch>
        </p:blipFill>
        <p:spPr bwMode="auto">
          <a:xfrm>
            <a:off x="6516216" y="5157192"/>
            <a:ext cx="2403969" cy="1484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3058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spc="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Подготовительная к школе группа (6 – 7 лет)</a:t>
            </a:r>
            <a:r>
              <a:rPr lang="ru-RU" sz="5400" b="1" spc="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spc="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484784"/>
            <a:ext cx="597666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Барабаны с разной высотой звучания</a:t>
            </a:r>
          </a:p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Бубны</a:t>
            </a:r>
          </a:p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Музыкальный молоточек</a:t>
            </a:r>
          </a:p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Музыкальный волчок</a:t>
            </a:r>
          </a:p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Металлофон, ксилофон </a:t>
            </a:r>
          </a:p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Рояль, пианино (детские)</a:t>
            </a:r>
          </a:p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Деревянные ложки</a:t>
            </a:r>
          </a:p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Треугольники</a:t>
            </a:r>
          </a:p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Румба</a:t>
            </a:r>
          </a:p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Колотушки</a:t>
            </a:r>
          </a:p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Бубенцы</a:t>
            </a:r>
          </a:p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Игрушки с фиксированной мелодией: органчик</a:t>
            </a:r>
          </a:p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Гусли</a:t>
            </a:r>
          </a:p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Аккордеон детский</a:t>
            </a:r>
          </a:p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Арфа</a:t>
            </a:r>
          </a:p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ru-RU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Триола</a:t>
            </a: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Маракасы, </a:t>
            </a:r>
            <a:r>
              <a:rPr lang="ru-RU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трещётка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кастаньеты ,</a:t>
            </a:r>
          </a:p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Тарелки детские</a:t>
            </a:r>
          </a:p>
        </p:txBody>
      </p:sp>
      <p:pic>
        <p:nvPicPr>
          <p:cNvPr id="21506" name="Picture 2" descr="Гусли-шарманка Тула-игруш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484784"/>
            <a:ext cx="249555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8" name="Picture 4" descr="Janod Детский музыкальный инструмент &quot;Аккордеон&quot;. купить детский Аккордеон Janod в магазине игрушек Nukitoys.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1484784"/>
            <a:ext cx="1717948" cy="1717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0" name="Picture 6" descr="Игрушки Музыкальные игрушки : купить - Bontempi : Playgo : Vtech : BabyOno : 1 Toy : ABC : IMC toys"/>
          <p:cNvPicPr>
            <a:picLocks noChangeAspect="1" noChangeArrowheads="1"/>
          </p:cNvPicPr>
          <p:nvPr/>
        </p:nvPicPr>
        <p:blipFill>
          <a:blip r:embed="rId4" cstate="print"/>
          <a:srcRect l="22520" t="11340" r="23301" b="8021"/>
          <a:stretch>
            <a:fillRect/>
          </a:stretch>
        </p:blipFill>
        <p:spPr bwMode="auto">
          <a:xfrm>
            <a:off x="7092280" y="3212976"/>
            <a:ext cx="1838454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2" name="Picture 8" descr="Toy-world - магазин детских игрушек - Музыкальный инструмент &quot;Триола&quot; : BToys"/>
          <p:cNvPicPr>
            <a:picLocks noChangeAspect="1" noChangeArrowheads="1"/>
          </p:cNvPicPr>
          <p:nvPr/>
        </p:nvPicPr>
        <p:blipFill>
          <a:blip r:embed="rId5" cstate="print"/>
          <a:srcRect l="17640" t="15407" r="23141" b="9610"/>
          <a:stretch>
            <a:fillRect/>
          </a:stretch>
        </p:blipFill>
        <p:spPr bwMode="auto">
          <a:xfrm rot="5400000">
            <a:off x="4719961" y="2632967"/>
            <a:ext cx="1576284" cy="24482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4" name="Picture 10" descr="Что такое маракасы"/>
          <p:cNvPicPr>
            <a:picLocks noChangeAspect="1" noChangeArrowheads="1"/>
          </p:cNvPicPr>
          <p:nvPr/>
        </p:nvPicPr>
        <p:blipFill>
          <a:blip r:embed="rId6" cstate="print"/>
          <a:srcRect b="12162"/>
          <a:stretch>
            <a:fillRect/>
          </a:stretch>
        </p:blipFill>
        <p:spPr bwMode="auto">
          <a:xfrm>
            <a:off x="4860032" y="4797152"/>
            <a:ext cx="2266950" cy="18824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уклы-Перчатки &quot;Золушка&quot;: купить в интернет-магазине, цена, отзывы, фото KupiTigra.ru - каталог детских товаров, купить товары 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3503712" cy="2622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6" name="Picture 4" descr="Блоки Цветные кастаньеты - купить в Москве в интернет магазине. Блоки Цветные кастаньеты на Викимарте!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836712"/>
            <a:ext cx="4095750" cy="2828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8" name="Picture 6" descr="Zildjian P0773 FINGER CYMBALS-THIN (PAIR) - Спецэффект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3861048"/>
            <a:ext cx="2861860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</TotalTime>
  <Words>421</Words>
  <Application>Microsoft Office PowerPoint</Application>
  <PresentationFormat>Экран (4:3)</PresentationFormat>
  <Paragraphs>82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    ОСНОВНЫЕ ВИДЫ МУЗЫКАЛЬНЫХ ИГРУШЕК В РАЗНЫХ ВОЗРАСТНЫХ ГРУППАХ </vt:lpstr>
      <vt:lpstr>Слайд 2</vt:lpstr>
      <vt:lpstr>Слайд 3</vt:lpstr>
      <vt:lpstr>Наполнение музыкальных зон  по возрастным группам</vt:lpstr>
      <vt:lpstr>Первая и вторая младшие группы (2 – 4лет)     </vt:lpstr>
      <vt:lpstr>Слайд 6</vt:lpstr>
      <vt:lpstr>      Старшая группа (5 – 6 лет)  </vt:lpstr>
      <vt:lpstr>Подготовительная к школе группа (6 – 7 лет) </vt:lpstr>
      <vt:lpstr>Слайд 9</vt:lpstr>
      <vt:lpstr>Слайд 10</vt:lpstr>
      <vt:lpstr>Слайд 11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ВИДЫ МУЗЫКАЛЬНЫХ ИГРУШЕК</dc:title>
  <dc:creator>home</dc:creator>
  <cp:lastModifiedBy>1</cp:lastModifiedBy>
  <cp:revision>31</cp:revision>
  <dcterms:created xsi:type="dcterms:W3CDTF">2014-11-18T15:57:07Z</dcterms:created>
  <dcterms:modified xsi:type="dcterms:W3CDTF">2015-02-04T05:50:24Z</dcterms:modified>
</cp:coreProperties>
</file>