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3/21/2015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006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3/21/2015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037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3/21/2015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0460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3/21/2015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376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3/21/2015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3526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3/21/2015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74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3/21/2015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533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3/21/2015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582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3/21/2015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159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3/21/2015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753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3/21/2015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274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3/21/2015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330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3/21/2015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268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3/21/2015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11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3/21/2015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586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3/21/2015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853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3/21/2015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369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Насекомые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Материал к занятиям по развитию речи.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55068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Стрекоза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dirty="0" smtClean="0"/>
              <a:t>Что за чудо – стрекоза!</a:t>
            </a:r>
          </a:p>
          <a:p>
            <a:r>
              <a:rPr lang="ru-RU" sz="2400" dirty="0" smtClean="0"/>
              <a:t>Только крылья и глаза.</a:t>
            </a:r>
          </a:p>
          <a:p>
            <a:r>
              <a:rPr lang="ru-RU" sz="2400" dirty="0" smtClean="0"/>
              <a:t>В воздухе трепещет</a:t>
            </a:r>
          </a:p>
          <a:p>
            <a:r>
              <a:rPr lang="ru-RU" sz="2400" dirty="0" smtClean="0"/>
              <a:t>И на солнце блещет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13" y="1615685"/>
            <a:ext cx="4513262" cy="3325004"/>
          </a:xfrm>
        </p:spPr>
      </p:pic>
    </p:spTree>
    <p:extLst>
      <p:ext uri="{BB962C8B-B14F-4D97-AF65-F5344CB8AC3E}">
        <p14:creationId xmlns:p14="http://schemas.microsoft.com/office/powerpoint/2010/main" val="1763254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Паук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614386"/>
            <a:ext cx="4183062" cy="297384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 уголке паучок</a:t>
            </a:r>
          </a:p>
          <a:p>
            <a:r>
              <a:rPr lang="ru-RU" sz="2400" dirty="0" smtClean="0"/>
              <a:t>Сплел и домик, и сачок</a:t>
            </a:r>
          </a:p>
          <a:p>
            <a:r>
              <a:rPr lang="ru-RU" sz="2400" dirty="0" smtClean="0"/>
              <a:t>Теперь вот отдыхает</a:t>
            </a:r>
          </a:p>
          <a:p>
            <a:r>
              <a:rPr lang="ru-RU" sz="2400" dirty="0" smtClean="0"/>
              <a:t>Мушку поджидает.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57464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Бабочка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97" t="60426" r="32419"/>
          <a:stretch/>
        </p:blipFill>
        <p:spPr>
          <a:xfrm>
            <a:off x="1519707" y="2575775"/>
            <a:ext cx="3219718" cy="279471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Вот две бабочки летят.</a:t>
            </a:r>
          </a:p>
          <a:p>
            <a:pPr algn="ctr"/>
            <a:r>
              <a:rPr lang="ru-RU" sz="2400" dirty="0" smtClean="0"/>
              <a:t>Рассказать тебе хотят.</a:t>
            </a:r>
          </a:p>
          <a:p>
            <a:pPr algn="ctr"/>
            <a:r>
              <a:rPr lang="ru-RU" sz="2400" dirty="0" smtClean="0"/>
              <a:t>Что вчера еще в траве, </a:t>
            </a:r>
            <a:br>
              <a:rPr lang="ru-RU" sz="2400" dirty="0" smtClean="0"/>
            </a:br>
            <a:r>
              <a:rPr lang="ru-RU" sz="2400" dirty="0" smtClean="0"/>
              <a:t>Были гусеницы две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86572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Жук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8" b="64557"/>
          <a:stretch/>
        </p:blipFill>
        <p:spPr>
          <a:xfrm>
            <a:off x="6349285" y="1957589"/>
            <a:ext cx="3155323" cy="26916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Жук жужжит весь день подряд.</a:t>
            </a:r>
          </a:p>
          <a:p>
            <a:pPr algn="ctr"/>
            <a:r>
              <a:rPr lang="ru-RU" sz="2800" dirty="0" smtClean="0"/>
              <a:t>Утром, вечером и днем.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595" y="1778894"/>
            <a:ext cx="4389013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845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Комар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Что за маленькие злюки.</a:t>
            </a:r>
          </a:p>
          <a:p>
            <a:r>
              <a:rPr lang="ru-RU" sz="2400" dirty="0" smtClean="0"/>
              <a:t>Искусали наши руки.</a:t>
            </a:r>
          </a:p>
          <a:p>
            <a:r>
              <a:rPr lang="ru-RU" sz="2400" dirty="0" smtClean="0"/>
              <a:t>Покусали наши лица.</a:t>
            </a:r>
          </a:p>
          <a:p>
            <a:r>
              <a:rPr lang="ru-RU" sz="2400" dirty="0" smtClean="0"/>
              <a:t>Так, что  нам теперь не спится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160589"/>
            <a:ext cx="4183062" cy="2718471"/>
          </a:xfrm>
        </p:spPr>
      </p:pic>
    </p:spTree>
    <p:extLst>
      <p:ext uri="{BB962C8B-B14F-4D97-AF65-F5344CB8AC3E}">
        <p14:creationId xmlns:p14="http://schemas.microsoft.com/office/powerpoint/2010/main" val="2622987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Кузнечик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Глянь кузнечик поскакал</a:t>
            </a:r>
          </a:p>
          <a:p>
            <a:r>
              <a:rPr lang="ru-RU" sz="2400" dirty="0" smtClean="0"/>
              <a:t>Все росинки расплескал</a:t>
            </a:r>
          </a:p>
          <a:p>
            <a:r>
              <a:rPr lang="ru-RU" sz="2400" dirty="0" smtClean="0"/>
              <a:t>Виден в зарослях едва</a:t>
            </a:r>
          </a:p>
          <a:p>
            <a:r>
              <a:rPr lang="ru-RU" sz="2400" dirty="0" smtClean="0"/>
              <a:t>Он зеленен как трава.</a:t>
            </a:r>
            <a:endParaRPr lang="ru-RU" sz="24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829" y="1754673"/>
            <a:ext cx="4184650" cy="3328104"/>
          </a:xfrm>
        </p:spPr>
      </p:pic>
    </p:spTree>
    <p:extLst>
      <p:ext uri="{BB962C8B-B14F-4D97-AF65-F5344CB8AC3E}">
        <p14:creationId xmlns:p14="http://schemas.microsoft.com/office/powerpoint/2010/main" val="3084821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Муха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59" y="2160589"/>
            <a:ext cx="4183062" cy="313729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То на локоть примостится</a:t>
            </a:r>
          </a:p>
          <a:p>
            <a:r>
              <a:rPr lang="ru-RU" sz="2400" dirty="0" smtClean="0"/>
              <a:t>Сгонишь-на плечо садится</a:t>
            </a:r>
          </a:p>
          <a:p>
            <a:r>
              <a:rPr lang="ru-RU" sz="2400" dirty="0" smtClean="0"/>
              <a:t>Хоботком своим щекочет</a:t>
            </a:r>
          </a:p>
          <a:p>
            <a:r>
              <a:rPr lang="ru-RU" sz="2400" dirty="0" smtClean="0"/>
              <a:t>Улетать совсем не хочет.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9557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Муравей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4" t="4810" r="35415" b="69210"/>
          <a:stretch/>
        </p:blipFill>
        <p:spPr>
          <a:xfrm>
            <a:off x="5640946" y="2202286"/>
            <a:ext cx="2768957" cy="163561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Долго дом из хворостинок</a:t>
            </a:r>
          </a:p>
          <a:p>
            <a:r>
              <a:rPr lang="ru-RU" sz="2000" dirty="0" smtClean="0"/>
              <a:t>Собирают для семьи</a:t>
            </a:r>
          </a:p>
          <a:p>
            <a:r>
              <a:rPr lang="ru-RU" sz="2000" dirty="0" smtClean="0"/>
              <a:t>Не жалея ног и спинок </a:t>
            </a:r>
          </a:p>
          <a:p>
            <a:r>
              <a:rPr lang="ru-RU" sz="2000" dirty="0" smtClean="0"/>
              <a:t>Непоседы муравьи.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103" y="1947326"/>
            <a:ext cx="514350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831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Оса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277" y="1996268"/>
            <a:ext cx="4513262" cy="33652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Мы маленькие осы</a:t>
            </a:r>
          </a:p>
          <a:p>
            <a:r>
              <a:rPr lang="ru-RU" sz="2000" dirty="0" smtClean="0"/>
              <a:t>В тельняшках как матросы.</a:t>
            </a:r>
          </a:p>
          <a:p>
            <a:r>
              <a:rPr lang="ru-RU" sz="2000" dirty="0" smtClean="0"/>
              <a:t>Летаем над цветами</a:t>
            </a:r>
          </a:p>
          <a:p>
            <a:r>
              <a:rPr lang="ru-RU" sz="2000" dirty="0" smtClean="0"/>
              <a:t>Вы все знакомы с нами.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58883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Пчела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434107"/>
            <a:ext cx="3958960" cy="337426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Вокруг цветка жужжания,</a:t>
            </a:r>
          </a:p>
          <a:p>
            <a:r>
              <a:rPr lang="ru-RU" sz="2400" dirty="0" smtClean="0"/>
              <a:t>У пчелки расписания.</a:t>
            </a:r>
          </a:p>
          <a:p>
            <a:r>
              <a:rPr lang="ru-RU" sz="2400" dirty="0" smtClean="0"/>
              <a:t>Весь день нектар качает.</a:t>
            </a:r>
          </a:p>
          <a:p>
            <a:r>
              <a:rPr lang="ru-RU" sz="2400" dirty="0" smtClean="0"/>
              <a:t>А ночью отдыхает.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3573198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</TotalTime>
  <Words>178</Words>
  <Application>Microsoft Office PowerPoint</Application>
  <PresentationFormat>Широкоэкранный</PresentationFormat>
  <Paragraphs>49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Грань</vt:lpstr>
      <vt:lpstr>Насекомые</vt:lpstr>
      <vt:lpstr>Бабочка</vt:lpstr>
      <vt:lpstr>Жук</vt:lpstr>
      <vt:lpstr>Комар</vt:lpstr>
      <vt:lpstr>Кузнечик</vt:lpstr>
      <vt:lpstr>Муха</vt:lpstr>
      <vt:lpstr>Муравей</vt:lpstr>
      <vt:lpstr>Оса</vt:lpstr>
      <vt:lpstr>Пчела</vt:lpstr>
      <vt:lpstr>Стрекоза</vt:lpstr>
      <vt:lpstr>Паук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</dc:title>
  <dc:creator>Ксюня</dc:creator>
  <cp:lastModifiedBy>Ксюня</cp:lastModifiedBy>
  <cp:revision>6</cp:revision>
  <dcterms:created xsi:type="dcterms:W3CDTF">2015-03-21T10:26:15Z</dcterms:created>
  <dcterms:modified xsi:type="dcterms:W3CDTF">2015-03-21T18:49:48Z</dcterms:modified>
</cp:coreProperties>
</file>