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22.xml" ContentType="application/vnd.openxmlformats-officedocument.presentationml.notesSlide+xml"/>
  <Override PartName="/docProps/custom.xml" ContentType="application/vnd.openxmlformats-officedocument.custom-properties+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4"/>
  </p:notesMasterIdLst>
  <p:sldIdLst>
    <p:sldId id="256" r:id="rId2"/>
    <p:sldId id="292" r:id="rId3"/>
    <p:sldId id="262" r:id="rId4"/>
    <p:sldId id="304" r:id="rId5"/>
    <p:sldId id="308" r:id="rId6"/>
    <p:sldId id="263" r:id="rId7"/>
    <p:sldId id="267" r:id="rId8"/>
    <p:sldId id="269" r:id="rId9"/>
    <p:sldId id="285" r:id="rId10"/>
    <p:sldId id="270" r:id="rId11"/>
    <p:sldId id="293" r:id="rId12"/>
    <p:sldId id="273" r:id="rId13"/>
    <p:sldId id="281" r:id="rId14"/>
    <p:sldId id="279" r:id="rId15"/>
    <p:sldId id="278" r:id="rId16"/>
    <p:sldId id="280" r:id="rId17"/>
    <p:sldId id="302" r:id="rId18"/>
    <p:sldId id="300" r:id="rId19"/>
    <p:sldId id="282" r:id="rId20"/>
    <p:sldId id="272" r:id="rId21"/>
    <p:sldId id="284" r:id="rId22"/>
    <p:sldId id="287" r:id="rId23"/>
  </p:sldIdLst>
  <p:sldSz cx="9144000" cy="6858000" type="screen4x3"/>
  <p:notesSz cx="6669088" cy="9820275"/>
  <p:defaultTextStyle>
    <a:defPPr>
      <a:defRPr lang="ru-R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6600"/>
    <a:srgbClr val="008000"/>
    <a:srgbClr val="EDFEC4"/>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5838" autoAdjust="0"/>
  </p:normalViewPr>
  <p:slideViewPr>
    <p:cSldViewPr>
      <p:cViewPr varScale="1">
        <p:scale>
          <a:sx n="51" d="100"/>
          <a:sy n="51" d="100"/>
        </p:scale>
        <p:origin x="-972" y="-10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0"/>
            <a:ext cx="2889938" cy="491014"/>
          </a:xfrm>
          <a:prstGeom prst="rect">
            <a:avLst/>
          </a:prstGeom>
        </p:spPr>
        <p:txBody>
          <a:bodyPr vert="horz" lIns="94220" tIns="47110" rIns="94220" bIns="47110" rtlCol="0"/>
          <a:lstStyle>
            <a:lvl1pPr algn="l">
              <a:defRPr sz="1300"/>
            </a:lvl1pPr>
          </a:lstStyle>
          <a:p>
            <a:endParaRPr lang="ru-RU"/>
          </a:p>
        </p:txBody>
      </p:sp>
      <p:sp>
        <p:nvSpPr>
          <p:cNvPr id="3" name="Дата 2"/>
          <p:cNvSpPr>
            <a:spLocks noGrp="1"/>
          </p:cNvSpPr>
          <p:nvPr>
            <p:ph type="dt" idx="1"/>
          </p:nvPr>
        </p:nvSpPr>
        <p:spPr>
          <a:xfrm>
            <a:off x="3777607" y="0"/>
            <a:ext cx="2889938" cy="491014"/>
          </a:xfrm>
          <a:prstGeom prst="rect">
            <a:avLst/>
          </a:prstGeom>
        </p:spPr>
        <p:txBody>
          <a:bodyPr vert="horz" lIns="94220" tIns="47110" rIns="94220" bIns="47110" rtlCol="0"/>
          <a:lstStyle>
            <a:lvl1pPr algn="r">
              <a:defRPr sz="1300"/>
            </a:lvl1pPr>
          </a:lstStyle>
          <a:p>
            <a:fld id="{717BC7DC-B241-46F9-A821-99F12969955E}" type="datetimeFigureOut">
              <a:rPr lang="ru-RU" smtClean="0"/>
              <a:pPr/>
              <a:t>26.01.2015</a:t>
            </a:fld>
            <a:endParaRPr lang="ru-RU"/>
          </a:p>
        </p:txBody>
      </p:sp>
      <p:sp>
        <p:nvSpPr>
          <p:cNvPr id="4" name="Образ слайда 3"/>
          <p:cNvSpPr>
            <a:spLocks noGrp="1" noRot="1" noChangeAspect="1"/>
          </p:cNvSpPr>
          <p:nvPr>
            <p:ph type="sldImg" idx="2"/>
          </p:nvPr>
        </p:nvSpPr>
        <p:spPr>
          <a:xfrm>
            <a:off x="881063" y="736600"/>
            <a:ext cx="4906962" cy="3681413"/>
          </a:xfrm>
          <a:prstGeom prst="rect">
            <a:avLst/>
          </a:prstGeom>
          <a:noFill/>
          <a:ln w="12700">
            <a:solidFill>
              <a:prstClr val="black"/>
            </a:solidFill>
          </a:ln>
        </p:spPr>
        <p:txBody>
          <a:bodyPr vert="horz" lIns="94220" tIns="47110" rIns="94220" bIns="47110" rtlCol="0" anchor="ctr"/>
          <a:lstStyle/>
          <a:p>
            <a:endParaRPr lang="ru-RU"/>
          </a:p>
        </p:txBody>
      </p:sp>
      <p:sp>
        <p:nvSpPr>
          <p:cNvPr id="5" name="Заметки 4"/>
          <p:cNvSpPr>
            <a:spLocks noGrp="1"/>
          </p:cNvSpPr>
          <p:nvPr>
            <p:ph type="body" sz="quarter" idx="3"/>
          </p:nvPr>
        </p:nvSpPr>
        <p:spPr>
          <a:xfrm>
            <a:off x="666909" y="4664631"/>
            <a:ext cx="5335270" cy="4419124"/>
          </a:xfrm>
          <a:prstGeom prst="rect">
            <a:avLst/>
          </a:prstGeom>
        </p:spPr>
        <p:txBody>
          <a:bodyPr vert="horz" lIns="94220" tIns="47110" rIns="94220" bIns="4711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1" y="9327557"/>
            <a:ext cx="2889938" cy="491014"/>
          </a:xfrm>
          <a:prstGeom prst="rect">
            <a:avLst/>
          </a:prstGeom>
        </p:spPr>
        <p:txBody>
          <a:bodyPr vert="horz" lIns="94220" tIns="47110" rIns="94220" bIns="47110" rtlCol="0" anchor="b"/>
          <a:lstStyle>
            <a:lvl1pPr algn="l">
              <a:defRPr sz="1300"/>
            </a:lvl1pPr>
          </a:lstStyle>
          <a:p>
            <a:endParaRPr lang="ru-RU"/>
          </a:p>
        </p:txBody>
      </p:sp>
      <p:sp>
        <p:nvSpPr>
          <p:cNvPr id="7" name="Номер слайда 6"/>
          <p:cNvSpPr>
            <a:spLocks noGrp="1"/>
          </p:cNvSpPr>
          <p:nvPr>
            <p:ph type="sldNum" sz="quarter" idx="5"/>
          </p:nvPr>
        </p:nvSpPr>
        <p:spPr>
          <a:xfrm>
            <a:off x="3777607" y="9327557"/>
            <a:ext cx="2889938" cy="491014"/>
          </a:xfrm>
          <a:prstGeom prst="rect">
            <a:avLst/>
          </a:prstGeom>
        </p:spPr>
        <p:txBody>
          <a:bodyPr vert="horz" lIns="94220" tIns="47110" rIns="94220" bIns="47110" rtlCol="0" anchor="b"/>
          <a:lstStyle>
            <a:lvl1pPr algn="r">
              <a:defRPr sz="1300"/>
            </a:lvl1pPr>
          </a:lstStyle>
          <a:p>
            <a:fld id="{B2AA2721-F09F-421E-A133-C9CBFECA4821}"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200" dirty="0" smtClean="0">
                <a:cs typeface="Arial" charset="0"/>
              </a:rPr>
              <a:t>Что такое кукла? В словаре русского языка Ожегова объясняется, что кукла – это детская игрушка в виде фигурки человека. По мнению других учёных: археологов, искусствоведов – это любая фигурка человека, даже если она не является детской игрушкой. </a:t>
            </a:r>
          </a:p>
          <a:p>
            <a:endParaRPr lang="ru-RU" dirty="0"/>
          </a:p>
        </p:txBody>
      </p:sp>
      <p:sp>
        <p:nvSpPr>
          <p:cNvPr id="4" name="Номер слайда 3"/>
          <p:cNvSpPr>
            <a:spLocks noGrp="1"/>
          </p:cNvSpPr>
          <p:nvPr>
            <p:ph type="sldNum" sz="quarter" idx="10"/>
          </p:nvPr>
        </p:nvSpPr>
        <p:spPr/>
        <p:txBody>
          <a:bodyPr/>
          <a:lstStyle/>
          <a:p>
            <a:fld id="{B2AA2721-F09F-421E-A133-C9CBFECA4821}" type="slidenum">
              <a:rPr lang="ru-RU" smtClean="0"/>
              <a:pPr/>
              <a:t>1</a:t>
            </a:fld>
            <a:endParaRPr lang="ru-RU"/>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ru-RU" dirty="0" smtClean="0"/>
              <a:t>Во время свадьбы такая кукла прикреплялась к рушнику.</a:t>
            </a:r>
          </a:p>
          <a:p>
            <a:r>
              <a:rPr lang="ru-RU" dirty="0" smtClean="0"/>
              <a:t>«Общая рука» - символизировала крепкий брак. </a:t>
            </a:r>
          </a:p>
          <a:p>
            <a:r>
              <a:rPr lang="ru-RU" dirty="0" smtClean="0"/>
              <a:t>«Красный цвет ткани» -единение в любви. </a:t>
            </a:r>
          </a:p>
          <a:p>
            <a:endParaRPr lang="ru-RU" dirty="0"/>
          </a:p>
        </p:txBody>
      </p:sp>
      <p:sp>
        <p:nvSpPr>
          <p:cNvPr id="4" name="Номер слайда 3"/>
          <p:cNvSpPr>
            <a:spLocks noGrp="1"/>
          </p:cNvSpPr>
          <p:nvPr>
            <p:ph type="sldNum" sz="quarter" idx="10"/>
          </p:nvPr>
        </p:nvSpPr>
        <p:spPr/>
        <p:txBody>
          <a:bodyPr/>
          <a:lstStyle/>
          <a:p>
            <a:fld id="{B2AA2721-F09F-421E-A133-C9CBFECA4821}" type="slidenum">
              <a:rPr lang="ru-RU" smtClean="0"/>
              <a:pPr/>
              <a:t>10</a:t>
            </a:fld>
            <a:endParaRPr lang="ru-RU"/>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pPr eaLnBrk="1" hangingPunct="1">
              <a:lnSpc>
                <a:spcPct val="80000"/>
              </a:lnSpc>
              <a:buFontTx/>
              <a:buNone/>
            </a:pPr>
            <a:r>
              <a:rPr lang="ru-RU" sz="1300" dirty="0"/>
              <a:t>Кукла «</a:t>
            </a:r>
            <a:r>
              <a:rPr lang="ru-RU" sz="1300" dirty="0" err="1"/>
              <a:t>Желанница</a:t>
            </a:r>
            <a:r>
              <a:rPr lang="ru-RU" sz="1300" dirty="0"/>
              <a:t>» была почти  у каждой девушки. Показывать ее никому не следовало, хранилась она в укромном месте. Девушки загадывали  желание и пришивали в подарок на платьице кукле бусинку, или красивую пуговицу, монетки. Куколка помогала ей в достижении желанного.  </a:t>
            </a:r>
            <a:r>
              <a:rPr lang="ru-RU" sz="1300" dirty="0" smtClean="0"/>
              <a:t>Обычно</a:t>
            </a:r>
            <a:r>
              <a:rPr lang="ru-RU" sz="1300" baseline="0" dirty="0" smtClean="0"/>
              <a:t> это касалось взаимоотношений с молодыми людьми.</a:t>
            </a:r>
            <a:endParaRPr lang="ru-RU" sz="1300" dirty="0"/>
          </a:p>
          <a:p>
            <a:pPr eaLnBrk="1" hangingPunct="1">
              <a:lnSpc>
                <a:spcPct val="80000"/>
              </a:lnSpc>
              <a:buFontTx/>
              <a:buNone/>
            </a:pPr>
            <a:r>
              <a:rPr lang="ru-RU" sz="1300" dirty="0"/>
              <a:t> </a:t>
            </a:r>
            <a:endParaRPr lang="ru-RU" dirty="0"/>
          </a:p>
        </p:txBody>
      </p:sp>
      <p:sp>
        <p:nvSpPr>
          <p:cNvPr id="4" name="Номер слайда 3"/>
          <p:cNvSpPr>
            <a:spLocks noGrp="1"/>
          </p:cNvSpPr>
          <p:nvPr>
            <p:ph type="sldNum" sz="quarter" idx="10"/>
          </p:nvPr>
        </p:nvSpPr>
        <p:spPr/>
        <p:txBody>
          <a:bodyPr/>
          <a:lstStyle/>
          <a:p>
            <a:fld id="{B2AA2721-F09F-421E-A133-C9CBFECA4821}" type="slidenum">
              <a:rPr lang="ru-RU" smtClean="0"/>
              <a:pPr/>
              <a:t>11</a:t>
            </a:fld>
            <a:endParaRPr lang="ru-RU"/>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pPr eaLnBrk="1" hangingPunct="1">
              <a:buFontTx/>
              <a:buNone/>
            </a:pPr>
            <a:r>
              <a:rPr lang="ru-RU" sz="1300" dirty="0"/>
              <a:t>Издавна на Руси была такая традиция: с наступлением весны девочки и девушки делали и дарили друг другу ярких куколок с волосами самых необычных цветов.</a:t>
            </a:r>
          </a:p>
          <a:p>
            <a:pPr eaLnBrk="1" hangingPunct="1">
              <a:buFontTx/>
              <a:buNone/>
            </a:pPr>
            <a:r>
              <a:rPr lang="ru-RU" sz="1300" dirty="0"/>
              <a:t>Эти куклы «Веснушки» несут в себе  силу  молодости и красоты.</a:t>
            </a:r>
          </a:p>
          <a:p>
            <a:pPr eaLnBrk="1" hangingPunct="1">
              <a:buFontTx/>
              <a:buNone/>
            </a:pPr>
            <a:r>
              <a:rPr lang="ru-RU" sz="1300" dirty="0"/>
              <a:t>Преподнося в подарок эту веселую куклу, дети  тем самым желали человеку всегда оставаться молодым и жизнерадостным.</a:t>
            </a:r>
          </a:p>
          <a:p>
            <a:endParaRPr lang="ru-RU" dirty="0"/>
          </a:p>
        </p:txBody>
      </p:sp>
      <p:sp>
        <p:nvSpPr>
          <p:cNvPr id="4" name="Номер слайда 3"/>
          <p:cNvSpPr>
            <a:spLocks noGrp="1"/>
          </p:cNvSpPr>
          <p:nvPr>
            <p:ph type="sldNum" sz="quarter" idx="10"/>
          </p:nvPr>
        </p:nvSpPr>
        <p:spPr/>
        <p:txBody>
          <a:bodyPr/>
          <a:lstStyle/>
          <a:p>
            <a:fld id="{B2AA2721-F09F-421E-A133-C9CBFECA4821}" type="slidenum">
              <a:rPr lang="ru-RU" smtClean="0"/>
              <a:pPr/>
              <a:t>12</a:t>
            </a:fld>
            <a:endParaRPr lang="ru-RU"/>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pPr eaLnBrk="1" hangingPunct="1">
              <a:buFontTx/>
              <a:buNone/>
            </a:pPr>
            <a:r>
              <a:rPr lang="ru-RU" sz="1300" dirty="0"/>
              <a:t>Женщина-Птица изготавливалась для обряда </a:t>
            </a:r>
            <a:r>
              <a:rPr lang="ru-RU" sz="1300" dirty="0" err="1"/>
              <a:t>Закличек</a:t>
            </a:r>
            <a:r>
              <a:rPr lang="ru-RU" sz="1300" dirty="0"/>
              <a:t> Весны. </a:t>
            </a:r>
          </a:p>
          <a:p>
            <a:pPr eaLnBrk="1" hangingPunct="1">
              <a:buFontTx/>
              <a:buNone/>
            </a:pPr>
            <a:r>
              <a:rPr lang="ru-RU" sz="1300" dirty="0" smtClean="0"/>
              <a:t>Они </a:t>
            </a:r>
            <a:r>
              <a:rPr lang="ru-RU" sz="1300" dirty="0"/>
              <a:t>выходили на пригорок над рекой и приглашали, </a:t>
            </a:r>
            <a:r>
              <a:rPr lang="ru-RU" sz="1300" dirty="0" smtClean="0"/>
              <a:t>звали</a:t>
            </a:r>
            <a:r>
              <a:rPr lang="ru-RU" sz="1300" baseline="0" dirty="0" smtClean="0"/>
              <a:t> </a:t>
            </a:r>
            <a:r>
              <a:rPr lang="ru-RU" sz="1300" dirty="0" smtClean="0"/>
              <a:t>Весну</a:t>
            </a:r>
            <a:r>
              <a:rPr lang="ru-RU" sz="1300" dirty="0"/>
              <a:t>. </a:t>
            </a:r>
            <a:endParaRPr lang="ru-RU" dirty="0"/>
          </a:p>
        </p:txBody>
      </p:sp>
      <p:sp>
        <p:nvSpPr>
          <p:cNvPr id="4" name="Номер слайда 3"/>
          <p:cNvSpPr>
            <a:spLocks noGrp="1"/>
          </p:cNvSpPr>
          <p:nvPr>
            <p:ph type="sldNum" sz="quarter" idx="10"/>
          </p:nvPr>
        </p:nvSpPr>
        <p:spPr/>
        <p:txBody>
          <a:bodyPr/>
          <a:lstStyle/>
          <a:p>
            <a:fld id="{B2AA2721-F09F-421E-A133-C9CBFECA4821}" type="slidenum">
              <a:rPr lang="ru-RU" smtClean="0"/>
              <a:pPr/>
              <a:t>13</a:t>
            </a:fld>
            <a:endParaRPr lang="ru-RU"/>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pPr defTabSz="942194"/>
            <a:r>
              <a:rPr lang="ru-RU" sz="1300" dirty="0"/>
              <a:t>Кукла «Купавка» </a:t>
            </a:r>
            <a:r>
              <a:rPr lang="ru-RU" sz="1300" i="1" dirty="0"/>
              <a:t>–</a:t>
            </a:r>
            <a:r>
              <a:rPr lang="ru-RU" sz="1300" dirty="0"/>
              <a:t> это обрядовая кукла одного дня, бытовавшая в Рязанской, Тульской, Владимирской и Калужской губерниях. «Купавка» олицетворяла собой начало купаний. Её сплавляли по воде, и тесёмки, привязанные к её рукам, забирали с собой людские болезни и невзгоды, ссоры и неприятности – такое значение придавалось очистительной силе воды. Эта кукла праздников Аграфены Купальницы и Ивана Купала.</a:t>
            </a:r>
          </a:p>
          <a:p>
            <a:endParaRPr lang="ru-RU" dirty="0"/>
          </a:p>
        </p:txBody>
      </p:sp>
      <p:sp>
        <p:nvSpPr>
          <p:cNvPr id="4" name="Номер слайда 3"/>
          <p:cNvSpPr>
            <a:spLocks noGrp="1"/>
          </p:cNvSpPr>
          <p:nvPr>
            <p:ph type="sldNum" sz="quarter" idx="10"/>
          </p:nvPr>
        </p:nvSpPr>
        <p:spPr/>
        <p:txBody>
          <a:bodyPr/>
          <a:lstStyle/>
          <a:p>
            <a:fld id="{B2AA2721-F09F-421E-A133-C9CBFECA4821}" type="slidenum">
              <a:rPr lang="ru-RU" smtClean="0"/>
              <a:pPr/>
              <a:t>14</a:t>
            </a:fld>
            <a:endParaRPr lang="ru-RU"/>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pPr eaLnBrk="1" hangingPunct="1">
              <a:lnSpc>
                <a:spcPct val="80000"/>
              </a:lnSpc>
              <a:buFontTx/>
              <a:buNone/>
            </a:pPr>
            <a:r>
              <a:rPr lang="ru-RU" sz="1300" dirty="0"/>
              <a:t>Обрядовая кукла «</a:t>
            </a:r>
            <a:r>
              <a:rPr lang="ru-RU" sz="1300" dirty="0" err="1"/>
              <a:t>Покосница</a:t>
            </a:r>
            <a:r>
              <a:rPr lang="ru-RU" sz="1300" dirty="0"/>
              <a:t>» изображала женщину во время сенокоса. «</a:t>
            </a:r>
            <a:r>
              <a:rPr lang="ru-RU" sz="1300" dirty="0" err="1"/>
              <a:t>Покосница</a:t>
            </a:r>
            <a:r>
              <a:rPr lang="ru-RU" sz="1300" dirty="0"/>
              <a:t>» – одна из самых простых по технике изготовления кукол. </a:t>
            </a:r>
            <a:r>
              <a:rPr lang="ru-RU" sz="1300" dirty="0" smtClean="0"/>
              <a:t>На </a:t>
            </a:r>
            <a:r>
              <a:rPr lang="ru-RU" sz="1300" dirty="0"/>
              <a:t>куклу надевают юбку, передник (обязательно должна быть видна «рубаха»- светлая основа куклы), повязывают платок. Общие тона используемой ткани – разные, светлые, ведь первый покос издавна считался в деревнях праздником. Считалось раньше, что если в доме есть сделанная своими руками кукла «Плодородие», то будет достаток и хороший урожай. Бытовала «</a:t>
            </a:r>
            <a:r>
              <a:rPr lang="ru-RU" sz="1300" dirty="0" err="1"/>
              <a:t>Покосница</a:t>
            </a:r>
            <a:r>
              <a:rPr lang="ru-RU" sz="1300" dirty="0"/>
              <a:t>» в деревни Фёдоровка на территории Тульской области. </a:t>
            </a:r>
          </a:p>
          <a:p>
            <a:pPr eaLnBrk="1" hangingPunct="1">
              <a:lnSpc>
                <a:spcPct val="80000"/>
              </a:lnSpc>
              <a:buFontTx/>
              <a:buNone/>
            </a:pPr>
            <a:endParaRPr lang="ru-RU" sz="1300" dirty="0"/>
          </a:p>
          <a:p>
            <a:endParaRPr lang="ru-RU" dirty="0"/>
          </a:p>
        </p:txBody>
      </p:sp>
      <p:sp>
        <p:nvSpPr>
          <p:cNvPr id="4" name="Номер слайда 3"/>
          <p:cNvSpPr>
            <a:spLocks noGrp="1"/>
          </p:cNvSpPr>
          <p:nvPr>
            <p:ph type="sldNum" sz="quarter" idx="10"/>
          </p:nvPr>
        </p:nvSpPr>
        <p:spPr/>
        <p:txBody>
          <a:bodyPr/>
          <a:lstStyle/>
          <a:p>
            <a:fld id="{B2AA2721-F09F-421E-A133-C9CBFECA4821}" type="slidenum">
              <a:rPr lang="ru-RU" smtClean="0"/>
              <a:pPr/>
              <a:t>15</a:t>
            </a:fld>
            <a:endParaRPr lang="ru-RU"/>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pPr eaLnBrk="1" hangingPunct="1">
              <a:lnSpc>
                <a:spcPct val="80000"/>
              </a:lnSpc>
              <a:buFontTx/>
              <a:buNone/>
            </a:pPr>
            <a:r>
              <a:rPr lang="ru-RU" sz="1300" dirty="0"/>
              <a:t>Кукла «</a:t>
            </a:r>
            <a:r>
              <a:rPr lang="ru-RU" sz="1300" dirty="0" err="1"/>
              <a:t>Мокредина</a:t>
            </a:r>
            <a:r>
              <a:rPr lang="ru-RU" sz="1300" dirty="0"/>
              <a:t>» изготавливалась в «мокрый год», как говорили старики. Когда дожди лили непрерывно и была угроза потери урожая, а как следствие голод и мор. Вот тогда и собирались тайно женщины вместе, чтобы сделать </a:t>
            </a:r>
            <a:r>
              <a:rPr lang="ru-RU" sz="1300" dirty="0" err="1"/>
              <a:t>обережную</a:t>
            </a:r>
            <a:r>
              <a:rPr lang="ru-RU" sz="1300" dirty="0"/>
              <a:t> куклу и спасти общину от напасти. </a:t>
            </a:r>
            <a:endParaRPr lang="ru-RU" dirty="0"/>
          </a:p>
        </p:txBody>
      </p:sp>
      <p:sp>
        <p:nvSpPr>
          <p:cNvPr id="4" name="Номер слайда 3"/>
          <p:cNvSpPr>
            <a:spLocks noGrp="1"/>
          </p:cNvSpPr>
          <p:nvPr>
            <p:ph type="sldNum" sz="quarter" idx="10"/>
          </p:nvPr>
        </p:nvSpPr>
        <p:spPr/>
        <p:txBody>
          <a:bodyPr/>
          <a:lstStyle/>
          <a:p>
            <a:fld id="{B2AA2721-F09F-421E-A133-C9CBFECA4821}" type="slidenum">
              <a:rPr lang="ru-RU" smtClean="0"/>
              <a:pPr/>
              <a:t>16</a:t>
            </a:fld>
            <a:endParaRPr lang="ru-RU"/>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pPr defTabSz="942194"/>
            <a:r>
              <a:rPr lang="ru-RU" sz="1300" dirty="0"/>
              <a:t>С куклой «Колядой» проходили все рождественские колядки. Эта кукла - символ солнца и добрых отношений в семье. Она представляла собой дородную женщину, одетую во все новое и нарядное. От ее имени колядующие желали счастья и благополучия. Пели радостные, прославляющие хозяев песни. В некоторых местностях колядки заканчивались возле костра с пожеланиями блага себе и близким и сжиганием Коляды. С ее приходом в доме поселится счастье, мир и согласие между членами семьи. Кукла Коляда изготавливается из спила дерева. В мешочках, подвешенных к поясу находится хлеб и соль. За пояс заткнут веник, которым Коляда отгоняет нечистую силу.</a:t>
            </a:r>
          </a:p>
          <a:p>
            <a:endParaRPr lang="ru-RU" dirty="0"/>
          </a:p>
        </p:txBody>
      </p:sp>
      <p:sp>
        <p:nvSpPr>
          <p:cNvPr id="4" name="Номер слайда 3"/>
          <p:cNvSpPr>
            <a:spLocks noGrp="1"/>
          </p:cNvSpPr>
          <p:nvPr>
            <p:ph type="sldNum" sz="quarter" idx="10"/>
          </p:nvPr>
        </p:nvSpPr>
        <p:spPr/>
        <p:txBody>
          <a:bodyPr/>
          <a:lstStyle/>
          <a:p>
            <a:fld id="{B2AA2721-F09F-421E-A133-C9CBFECA4821}" type="slidenum">
              <a:rPr lang="ru-RU" smtClean="0"/>
              <a:pPr/>
              <a:t>17</a:t>
            </a:fld>
            <a:endParaRPr lang="ru-RU"/>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pPr eaLnBrk="1" hangingPunct="1">
              <a:lnSpc>
                <a:spcPct val="80000"/>
              </a:lnSpc>
              <a:buFontTx/>
              <a:buNone/>
            </a:pPr>
            <a:r>
              <a:rPr lang="ru-RU" sz="1300" dirty="0"/>
              <a:t>Коза и медведь - непременные участники святочного рождественского обхода дворов, </a:t>
            </a:r>
            <a:r>
              <a:rPr lang="ru-RU" sz="1300" dirty="0" err="1"/>
              <a:t>ряжения</a:t>
            </a:r>
            <a:r>
              <a:rPr lang="ru-RU" sz="1300" dirty="0"/>
              <a:t>, так как эти животные у славян издавна связаны с культом плодородия.</a:t>
            </a:r>
          </a:p>
          <a:p>
            <a:pPr eaLnBrk="1" hangingPunct="1">
              <a:lnSpc>
                <a:spcPct val="80000"/>
              </a:lnSpc>
              <a:buFontTx/>
              <a:buNone/>
            </a:pPr>
            <a:r>
              <a:rPr lang="ru-RU" sz="1300" dirty="0"/>
              <a:t>Коза была символом жизненной силы, и эту силу она должна была принести хозяину избы и его земле, чтобы лучше был урожай зерна.</a:t>
            </a:r>
          </a:p>
          <a:p>
            <a:pPr eaLnBrk="1" hangingPunct="1">
              <a:lnSpc>
                <a:spcPct val="80000"/>
              </a:lnSpc>
              <a:buFontTx/>
              <a:buNone/>
            </a:pPr>
            <a:r>
              <a:rPr lang="ru-RU" sz="1300" dirty="0"/>
              <a:t> Козу обычно изображал кто-то из парней. На него надевали тулуп, вывернутый мехом наружу, лицо мазали сажей, на голову надевали любую шапку к которой прикрепляли рога из соломы. Парень -"коза" садился верхом на дугу - так его и возили </a:t>
            </a:r>
            <a:r>
              <a:rPr lang="ru-RU" sz="1300" dirty="0" err="1"/>
              <a:t>колядовщики</a:t>
            </a:r>
            <a:r>
              <a:rPr lang="ru-RU" sz="1300" dirty="0"/>
              <a:t> из избы в избу. При этом коза плясала, а ее свита пела.</a:t>
            </a:r>
          </a:p>
          <a:p>
            <a:endParaRPr lang="ru-RU" dirty="0"/>
          </a:p>
        </p:txBody>
      </p:sp>
      <p:sp>
        <p:nvSpPr>
          <p:cNvPr id="4" name="Номер слайда 3"/>
          <p:cNvSpPr>
            <a:spLocks noGrp="1"/>
          </p:cNvSpPr>
          <p:nvPr>
            <p:ph type="sldNum" sz="quarter" idx="10"/>
          </p:nvPr>
        </p:nvSpPr>
        <p:spPr/>
        <p:txBody>
          <a:bodyPr/>
          <a:lstStyle/>
          <a:p>
            <a:fld id="{B2AA2721-F09F-421E-A133-C9CBFECA4821}" type="slidenum">
              <a:rPr lang="ru-RU" smtClean="0"/>
              <a:pPr/>
              <a:t>18</a:t>
            </a:fld>
            <a:endParaRPr lang="ru-RU"/>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pPr defTabSz="942194"/>
            <a:r>
              <a:rPr lang="ru-RU" sz="1300" dirty="0"/>
              <a:t>В народной педагогике известна такая присказка: «Спиридон-Солнцеворот колесо в руках несет». Праздник Спиридона – это праздник зимнего и летнего солнцестояния, праздник нарождающегося или уходящего солнца (24-25 декабря). Он проходил с участием в обрядах этой куклы. На праздник </a:t>
            </a:r>
            <a:r>
              <a:rPr lang="ru-RU" sz="1300" dirty="0" err="1"/>
              <a:t>спралвляли</a:t>
            </a:r>
            <a:r>
              <a:rPr lang="ru-RU" sz="1300" dirty="0"/>
              <a:t> обряды, посвященные солнцу. Скатывали с горы колесо и, сжигая его вместе с другими символами солнца, приговаривали: «Колесо гори, катись, с весною красною вернись!». В конце праздника куколку сжигали без одежды, одежду прибирали для следующей куколки. </a:t>
            </a:r>
          </a:p>
          <a:p>
            <a:endParaRPr lang="ru-RU" dirty="0"/>
          </a:p>
        </p:txBody>
      </p:sp>
      <p:sp>
        <p:nvSpPr>
          <p:cNvPr id="4" name="Номер слайда 3"/>
          <p:cNvSpPr>
            <a:spLocks noGrp="1"/>
          </p:cNvSpPr>
          <p:nvPr>
            <p:ph type="sldNum" sz="quarter" idx="10"/>
          </p:nvPr>
        </p:nvSpPr>
        <p:spPr/>
        <p:txBody>
          <a:bodyPr/>
          <a:lstStyle/>
          <a:p>
            <a:fld id="{B2AA2721-F09F-421E-A133-C9CBFECA4821}" type="slidenum">
              <a:rPr lang="ru-RU" smtClean="0"/>
              <a:pPr/>
              <a:t>19</a:t>
            </a:fld>
            <a:endParaRPr lang="ru-RU"/>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pPr eaLnBrk="1" hangingPunct="1">
              <a:buFontTx/>
              <a:buNone/>
            </a:pPr>
            <a:r>
              <a:rPr lang="ru-RU" sz="1300" b="1" dirty="0" smtClean="0">
                <a:cs typeface="Arial" charset="0"/>
              </a:rPr>
              <a:t>Тряпичные куклы</a:t>
            </a:r>
            <a:r>
              <a:rPr lang="ru-RU" sz="1300" b="0" dirty="0" smtClean="0">
                <a:cs typeface="Arial" charset="0"/>
              </a:rPr>
              <a:t>- </a:t>
            </a:r>
            <a:r>
              <a:rPr lang="ru-RU" sz="1300" dirty="0" smtClean="0">
                <a:cs typeface="Arial" charset="0"/>
              </a:rPr>
              <a:t>выполненные </a:t>
            </a:r>
            <a:r>
              <a:rPr lang="ru-RU" sz="1300" dirty="0">
                <a:cs typeface="Arial" charset="0"/>
              </a:rPr>
              <a:t>в традициях, сложившихся в </a:t>
            </a:r>
            <a:r>
              <a:rPr lang="ru-RU" sz="1300" dirty="0" smtClean="0">
                <a:cs typeface="Arial" charset="0"/>
              </a:rPr>
              <a:t>народе. </a:t>
            </a:r>
            <a:r>
              <a:rPr lang="ru-RU" sz="1300" dirty="0">
                <a:cs typeface="Arial" charset="0"/>
              </a:rPr>
              <a:t>Э</a:t>
            </a:r>
            <a:r>
              <a:rPr lang="ru-RU" sz="1300" dirty="0" smtClean="0">
                <a:cs typeface="Arial" charset="0"/>
              </a:rPr>
              <a:t>то </a:t>
            </a:r>
            <a:r>
              <a:rPr lang="ru-RU" sz="1300" dirty="0">
                <a:cs typeface="Arial" charset="0"/>
              </a:rPr>
              <a:t>куклы, которые делали с использованием старинных техник и технологий. </a:t>
            </a:r>
          </a:p>
          <a:p>
            <a:pPr eaLnBrk="1" hangingPunct="1">
              <a:buFontTx/>
              <a:buNone/>
            </a:pPr>
            <a:r>
              <a:rPr lang="ru-RU" sz="1300" dirty="0">
                <a:cs typeface="Arial" charset="0"/>
              </a:rPr>
              <a:t>По своему назначению куклы делятся на три большие группы: </a:t>
            </a:r>
            <a:r>
              <a:rPr lang="ru-RU" sz="1300" b="1" dirty="0">
                <a:cs typeface="Arial" charset="0"/>
              </a:rPr>
              <a:t>обрядовые, обережные</a:t>
            </a:r>
            <a:r>
              <a:rPr lang="ru-RU" sz="1300" dirty="0">
                <a:cs typeface="Arial" charset="0"/>
              </a:rPr>
              <a:t>, и </a:t>
            </a:r>
            <a:r>
              <a:rPr lang="ru-RU" sz="1300" b="1" dirty="0">
                <a:cs typeface="Arial" charset="0"/>
              </a:rPr>
              <a:t>игровые.</a:t>
            </a:r>
            <a:r>
              <a:rPr lang="ru-RU" sz="1300" dirty="0">
                <a:cs typeface="Arial" charset="0"/>
              </a:rPr>
              <a:t> </a:t>
            </a:r>
          </a:p>
          <a:p>
            <a:endParaRPr lang="ru-RU" dirty="0"/>
          </a:p>
        </p:txBody>
      </p:sp>
      <p:sp>
        <p:nvSpPr>
          <p:cNvPr id="4" name="Номер слайда 3"/>
          <p:cNvSpPr>
            <a:spLocks noGrp="1"/>
          </p:cNvSpPr>
          <p:nvPr>
            <p:ph type="sldNum" sz="quarter" idx="10"/>
          </p:nvPr>
        </p:nvSpPr>
        <p:spPr/>
        <p:txBody>
          <a:bodyPr/>
          <a:lstStyle/>
          <a:p>
            <a:fld id="{B2AA2721-F09F-421E-A133-C9CBFECA4821}" type="slidenum">
              <a:rPr lang="ru-RU" smtClean="0"/>
              <a:pPr/>
              <a:t>2</a:t>
            </a:fld>
            <a:endParaRPr lang="ru-RU"/>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pPr eaLnBrk="1" hangingPunct="1">
              <a:spcBef>
                <a:spcPct val="20000"/>
              </a:spcBef>
            </a:pPr>
            <a:r>
              <a:rPr lang="ru-RU" dirty="0" smtClean="0"/>
              <a:t>Кукла «Вербная» используется как пасхальный подарок. У куклы должен быть обязательно передник и веточка вербы в левой руке</a:t>
            </a:r>
            <a:r>
              <a:rPr lang="ru-RU" dirty="0"/>
              <a:t>.  </a:t>
            </a:r>
          </a:p>
          <a:p>
            <a:pPr eaLnBrk="1" hangingPunct="1"/>
            <a:endParaRPr lang="ru-RU" dirty="0"/>
          </a:p>
          <a:p>
            <a:endParaRPr lang="ru-RU" dirty="0"/>
          </a:p>
        </p:txBody>
      </p:sp>
      <p:sp>
        <p:nvSpPr>
          <p:cNvPr id="4" name="Номер слайда 3"/>
          <p:cNvSpPr>
            <a:spLocks noGrp="1"/>
          </p:cNvSpPr>
          <p:nvPr>
            <p:ph type="sldNum" sz="quarter" idx="10"/>
          </p:nvPr>
        </p:nvSpPr>
        <p:spPr/>
        <p:txBody>
          <a:bodyPr/>
          <a:lstStyle/>
          <a:p>
            <a:fld id="{B2AA2721-F09F-421E-A133-C9CBFECA4821}" type="slidenum">
              <a:rPr lang="ru-RU" smtClean="0"/>
              <a:pPr/>
              <a:t>20</a:t>
            </a:fld>
            <a:endParaRPr lang="ru-RU"/>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pPr eaLnBrk="1" hangingPunct="1">
              <a:buFontTx/>
              <a:buNone/>
            </a:pPr>
            <a:r>
              <a:rPr lang="ru-RU" sz="1300" dirty="0"/>
              <a:t>После сбора урожая в русских селах устраивали большие праздники, одной из главных фигур которых был </a:t>
            </a:r>
            <a:r>
              <a:rPr lang="ru-RU" sz="1300" dirty="0" err="1"/>
              <a:t>Симеон</a:t>
            </a:r>
            <a:r>
              <a:rPr lang="ru-RU" sz="1300" dirty="0"/>
              <a:t>. </a:t>
            </a:r>
          </a:p>
          <a:p>
            <a:pPr eaLnBrk="1" hangingPunct="1">
              <a:buFontTx/>
              <a:buNone/>
            </a:pPr>
            <a:r>
              <a:rPr lang="ru-RU" sz="1300" dirty="0"/>
              <a:t>Затем появилась традиция дарить этот оберег мужчинам, чтобы их силы никогда не иссякали.</a:t>
            </a:r>
          </a:p>
          <a:p>
            <a:endParaRPr lang="ru-RU" dirty="0"/>
          </a:p>
        </p:txBody>
      </p:sp>
      <p:sp>
        <p:nvSpPr>
          <p:cNvPr id="4" name="Номер слайда 3"/>
          <p:cNvSpPr>
            <a:spLocks noGrp="1"/>
          </p:cNvSpPr>
          <p:nvPr>
            <p:ph type="sldNum" sz="quarter" idx="10"/>
          </p:nvPr>
        </p:nvSpPr>
        <p:spPr/>
        <p:txBody>
          <a:bodyPr/>
          <a:lstStyle/>
          <a:p>
            <a:fld id="{B2AA2721-F09F-421E-A133-C9CBFECA4821}" type="slidenum">
              <a:rPr lang="ru-RU" smtClean="0"/>
              <a:pPr/>
              <a:t>21</a:t>
            </a:fld>
            <a:endParaRPr lang="ru-RU"/>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pPr eaLnBrk="1" hangingPunct="1">
              <a:lnSpc>
                <a:spcPct val="80000"/>
              </a:lnSpc>
              <a:buFontTx/>
              <a:buNone/>
            </a:pPr>
            <a:r>
              <a:rPr lang="ru-RU" sz="1300" dirty="0"/>
              <a:t>Масленица – первая </a:t>
            </a:r>
            <a:r>
              <a:rPr lang="ru-RU" sz="1300" dirty="0" err="1"/>
              <a:t>закличка</a:t>
            </a:r>
            <a:r>
              <a:rPr lang="ru-RU" sz="1300" dirty="0"/>
              <a:t> Весны праздник, посвященный проводам Зимы и встрече весеннего солнца. Кукла «Масленица» – обязательный атрибут этого праздника, так как она является символом злой и холодной Зимы. </a:t>
            </a:r>
          </a:p>
          <a:p>
            <a:endParaRPr lang="ru-RU" dirty="0"/>
          </a:p>
        </p:txBody>
      </p:sp>
      <p:sp>
        <p:nvSpPr>
          <p:cNvPr id="4" name="Номер слайда 3"/>
          <p:cNvSpPr>
            <a:spLocks noGrp="1"/>
          </p:cNvSpPr>
          <p:nvPr>
            <p:ph type="sldNum" sz="quarter" idx="10"/>
          </p:nvPr>
        </p:nvSpPr>
        <p:spPr/>
        <p:txBody>
          <a:bodyPr/>
          <a:lstStyle/>
          <a:p>
            <a:fld id="{B2AA2721-F09F-421E-A133-C9CBFECA4821}" type="slidenum">
              <a:rPr lang="ru-RU" smtClean="0"/>
              <a:pPr/>
              <a:t>22</a:t>
            </a:fld>
            <a:endParaRPr lang="ru-RU"/>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pPr eaLnBrk="1" hangingPunct="1">
              <a:buFontTx/>
              <a:buNone/>
            </a:pPr>
            <a:r>
              <a:rPr lang="ru-RU" sz="1300" dirty="0">
                <a:cs typeface="Arial" charset="0"/>
              </a:rPr>
              <a:t>Русская земля богата обрядами. Все народы совершают своеобразные обряды, участниками которых бывают куклы. В крестьянской среде обрядовых кукол почитали и ставили в избе, в красный угол. Они имели ритуальное назначение. Изготавливая обрядовые куклы соблюдались строгие правила, так же как при изготовлении оберегов.</a:t>
            </a:r>
          </a:p>
          <a:p>
            <a:pPr eaLnBrk="1" hangingPunct="1">
              <a:buFontTx/>
              <a:buNone/>
            </a:pPr>
            <a:r>
              <a:rPr lang="ru-RU" sz="1300" dirty="0">
                <a:cs typeface="Arial" charset="0"/>
              </a:rPr>
              <a:t> Куклы, как главные действующие лица обрядов и традиций наших далеких предков, делают прошлое </a:t>
            </a:r>
            <a:r>
              <a:rPr lang="ru-RU" sz="1300" dirty="0" smtClean="0">
                <a:cs typeface="Arial" charset="0"/>
              </a:rPr>
              <a:t>интереснее.</a:t>
            </a:r>
            <a:endParaRPr lang="ru-RU" sz="1300" dirty="0">
              <a:cs typeface="Arial" charset="0"/>
            </a:endParaRPr>
          </a:p>
          <a:p>
            <a:endParaRPr lang="ru-RU" dirty="0"/>
          </a:p>
        </p:txBody>
      </p:sp>
      <p:sp>
        <p:nvSpPr>
          <p:cNvPr id="4" name="Номер слайда 3"/>
          <p:cNvSpPr>
            <a:spLocks noGrp="1"/>
          </p:cNvSpPr>
          <p:nvPr>
            <p:ph type="sldNum" sz="quarter" idx="10"/>
          </p:nvPr>
        </p:nvSpPr>
        <p:spPr/>
        <p:txBody>
          <a:bodyPr/>
          <a:lstStyle/>
          <a:p>
            <a:fld id="{B2AA2721-F09F-421E-A133-C9CBFECA4821}" type="slidenum">
              <a:rPr lang="ru-RU" smtClean="0"/>
              <a:pPr/>
              <a:t>3</a:t>
            </a:fld>
            <a:endParaRPr lang="ru-RU"/>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pPr eaLnBrk="1" hangingPunct="1">
              <a:lnSpc>
                <a:spcPct val="80000"/>
              </a:lnSpc>
              <a:buFontTx/>
              <a:buNone/>
            </a:pPr>
            <a:r>
              <a:rPr lang="ru-RU" sz="1300" b="1" dirty="0"/>
              <a:t>Обрядовая кукла </a:t>
            </a:r>
            <a:r>
              <a:rPr lang="ru-RU" sz="1300" dirty="0"/>
              <a:t>— не игрушка. Лицо, как правило, оставалось белым. </a:t>
            </a:r>
            <a:r>
              <a:rPr lang="ru-RU" sz="1300" dirty="0" smtClean="0"/>
              <a:t> </a:t>
            </a:r>
            <a:r>
              <a:rPr lang="ru-RU" sz="1300" dirty="0"/>
              <a:t>К</a:t>
            </a:r>
            <a:r>
              <a:rPr lang="ru-RU" sz="1300" dirty="0" smtClean="0"/>
              <a:t>укла </a:t>
            </a:r>
            <a:r>
              <a:rPr lang="ru-RU" sz="1300" dirty="0"/>
              <a:t>без лица считалась недоступной для вселения в нее злых сил.</a:t>
            </a:r>
          </a:p>
          <a:p>
            <a:pPr eaLnBrk="1" hangingPunct="1">
              <a:lnSpc>
                <a:spcPct val="80000"/>
              </a:lnSpc>
              <a:buFontTx/>
              <a:buNone/>
            </a:pPr>
            <a:r>
              <a:rPr lang="ru-RU" sz="1300" dirty="0"/>
              <a:t>Раньше к любому празднику в семье мастерили куклу, в которую вкладывалась частица души. Поэтому выбрасывать таких кукол считалось делом грешным. Их бережно складывали в сундук.</a:t>
            </a:r>
          </a:p>
          <a:p>
            <a:endParaRPr lang="ru-RU" dirty="0"/>
          </a:p>
        </p:txBody>
      </p:sp>
      <p:sp>
        <p:nvSpPr>
          <p:cNvPr id="4" name="Номер слайда 3"/>
          <p:cNvSpPr>
            <a:spLocks noGrp="1"/>
          </p:cNvSpPr>
          <p:nvPr>
            <p:ph type="sldNum" sz="quarter" idx="10"/>
          </p:nvPr>
        </p:nvSpPr>
        <p:spPr/>
        <p:txBody>
          <a:bodyPr/>
          <a:lstStyle/>
          <a:p>
            <a:fld id="{B2AA2721-F09F-421E-A133-C9CBFECA4821}" type="slidenum">
              <a:rPr lang="ru-RU" smtClean="0"/>
              <a:pPr/>
              <a:t>4</a:t>
            </a:fld>
            <a:endParaRPr lang="ru-RU"/>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pPr defTabSz="942194"/>
            <a:r>
              <a:rPr lang="ru-RU" sz="1300" i="1" dirty="0"/>
              <a:t>Было время, когда куклы «спасали» людям жизнь, став куклой-двойником и заменив </a:t>
            </a:r>
            <a:r>
              <a:rPr lang="ru-RU" sz="1300" i="1" dirty="0" smtClean="0"/>
              <a:t>человека. </a:t>
            </a:r>
            <a:r>
              <a:rPr lang="ru-RU" sz="1300" i="0" dirty="0" smtClean="0"/>
              <a:t>Н</a:t>
            </a:r>
            <a:r>
              <a:rPr lang="ru-RU" sz="1300" dirty="0" smtClean="0"/>
              <a:t>а </a:t>
            </a:r>
            <a:r>
              <a:rPr lang="ru-RU" sz="1300" dirty="0"/>
              <a:t>Руси был обычай: чтобы умилостивить богов, приносили в жертву им людей. Но однажды кому-то пришло в голову предложить богам вместо живого человека куклу. У каждой куклы, которую приносили в жертву, было своё имя: Кострома, Морена, Купало, Ярило. Обряды жертвоприношения с тех пор превратились в настоящие праздники: наряженных кукол с песнями носили на руках, водили вокруг них хороводы, затевали игры, затем “отдавали” богам – топили в реках, сжигали на кострах, разбрасывали по полям. А взамен просили счастливой любви, хороших урожаев, здоровья. Как и у других народов, у русских в игрушку вкладывали определенный смысл. Она наделялась магической силой плодородия. Вот почему часто игрушка </a:t>
            </a:r>
            <a:r>
              <a:rPr lang="ru-RU" sz="1300" i="1" dirty="0"/>
              <a:t>–</a:t>
            </a:r>
            <a:r>
              <a:rPr lang="ru-RU" sz="1300" dirty="0"/>
              <a:t> свадебный атрибут. Куклу или ребенка давали в руки невесте, чтобы обеспечить новую семью потомством. </a:t>
            </a:r>
          </a:p>
          <a:p>
            <a:endParaRPr lang="ru-RU" dirty="0"/>
          </a:p>
        </p:txBody>
      </p:sp>
      <p:sp>
        <p:nvSpPr>
          <p:cNvPr id="4" name="Номер слайда 3"/>
          <p:cNvSpPr>
            <a:spLocks noGrp="1"/>
          </p:cNvSpPr>
          <p:nvPr>
            <p:ph type="sldNum" sz="quarter" idx="10"/>
          </p:nvPr>
        </p:nvSpPr>
        <p:spPr/>
        <p:txBody>
          <a:bodyPr/>
          <a:lstStyle/>
          <a:p>
            <a:fld id="{B2AA2721-F09F-421E-A133-C9CBFECA4821}" type="slidenum">
              <a:rPr lang="ru-RU" smtClean="0"/>
              <a:pPr/>
              <a:t>5</a:t>
            </a:fld>
            <a:endParaRPr lang="ru-RU"/>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pPr defTabSz="942194"/>
            <a:r>
              <a:rPr lang="ru-RU" sz="1300" dirty="0" smtClean="0"/>
              <a:t>обрядовая </a:t>
            </a:r>
            <a:r>
              <a:rPr lang="ru-RU" sz="1300" dirty="0"/>
              <a:t>многорукая кукла «</a:t>
            </a:r>
            <a:r>
              <a:rPr lang="ru-RU" sz="1300" dirty="0" err="1"/>
              <a:t>Десятиручка</a:t>
            </a:r>
            <a:r>
              <a:rPr lang="ru-RU" sz="1300" dirty="0"/>
              <a:t>». Ее делали из лыка или соломы на Покров (14 октября), когда женщины и девушки садились за рукоделие. В изготовлении используются нитки красного цвета, которые являются </a:t>
            </a:r>
            <a:r>
              <a:rPr lang="ru-RU" sz="1300" dirty="0" err="1"/>
              <a:t>обережными</a:t>
            </a:r>
            <a:r>
              <a:rPr lang="ru-RU" sz="1300" dirty="0"/>
              <a:t>. На низ сарафана вкруговую привязывается обязательно девять красных ниточек - бантов. Куколка предназначалась для помощи девушкам, готовящим свое приданое, и женщинам в разных делах, таких как ткачество, шитье, вышивка, вязание и т.д. Традиционно после изготовления она почти сразу же сжигалась. Имея множество рук, она помогает девушке справляться со всей работой.</a:t>
            </a:r>
          </a:p>
          <a:p>
            <a:endParaRPr lang="ru-RU" dirty="0"/>
          </a:p>
        </p:txBody>
      </p:sp>
      <p:sp>
        <p:nvSpPr>
          <p:cNvPr id="4" name="Номер слайда 3"/>
          <p:cNvSpPr>
            <a:spLocks noGrp="1"/>
          </p:cNvSpPr>
          <p:nvPr>
            <p:ph type="sldNum" sz="quarter" idx="10"/>
          </p:nvPr>
        </p:nvSpPr>
        <p:spPr/>
        <p:txBody>
          <a:bodyPr/>
          <a:lstStyle/>
          <a:p>
            <a:fld id="{B2AA2721-F09F-421E-A133-C9CBFECA4821}" type="slidenum">
              <a:rPr lang="ru-RU" smtClean="0"/>
              <a:pPr/>
              <a:t>6</a:t>
            </a:fld>
            <a:endParaRPr lang="ru-RU"/>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pPr defTabSz="942194"/>
            <a:r>
              <a:rPr lang="ru-RU" sz="1300" dirty="0"/>
              <a:t>К обрядовым куклам относят куклу – «</a:t>
            </a:r>
            <a:r>
              <a:rPr lang="ru-RU" sz="1300" dirty="0" err="1"/>
              <a:t>Зерновушку</a:t>
            </a:r>
            <a:r>
              <a:rPr lang="ru-RU" sz="1300" dirty="0"/>
              <a:t>» – это матерчатая кукла без лица, сшитая из разноцветных лоскутков, набитая зерном. Зимой с ней играли дети, а весной зерно из неё доставали и сеяли. Урожай был отменный, это объяснялось детской энергией.</a:t>
            </a:r>
          </a:p>
          <a:p>
            <a:endParaRPr lang="ru-RU" dirty="0"/>
          </a:p>
        </p:txBody>
      </p:sp>
      <p:sp>
        <p:nvSpPr>
          <p:cNvPr id="4" name="Номер слайда 3"/>
          <p:cNvSpPr>
            <a:spLocks noGrp="1"/>
          </p:cNvSpPr>
          <p:nvPr>
            <p:ph type="sldNum" sz="quarter" idx="10"/>
          </p:nvPr>
        </p:nvSpPr>
        <p:spPr/>
        <p:txBody>
          <a:bodyPr/>
          <a:lstStyle/>
          <a:p>
            <a:fld id="{B2AA2721-F09F-421E-A133-C9CBFECA4821}" type="slidenum">
              <a:rPr lang="ru-RU" smtClean="0"/>
              <a:pPr/>
              <a:t>7</a:t>
            </a:fld>
            <a:endParaRPr lang="ru-RU"/>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pPr defTabSz="942194"/>
            <a:r>
              <a:rPr lang="ru-RU" sz="1300" dirty="0"/>
              <a:t>Другое название куклы -«Седьмая Я» (семья). Кукла имеет при себе шестерых детей, прикрученных поясом или привязанных к нему. История куклы уходит во времена образования московского княжества, которое присоединяло к себе новые земли. Москва - мать; новое княжество -новый ребенок. В кукле этот исторический процесс остановился на числе шесть. Эта кукла - символ материнской заботы и любви, так как каждая мать печется и заботится о своих детях, сколько бы их не было.</a:t>
            </a:r>
          </a:p>
          <a:p>
            <a:endParaRPr lang="ru-RU" dirty="0"/>
          </a:p>
        </p:txBody>
      </p:sp>
      <p:sp>
        <p:nvSpPr>
          <p:cNvPr id="4" name="Номер слайда 3"/>
          <p:cNvSpPr>
            <a:spLocks noGrp="1"/>
          </p:cNvSpPr>
          <p:nvPr>
            <p:ph type="sldNum" sz="quarter" idx="10"/>
          </p:nvPr>
        </p:nvSpPr>
        <p:spPr/>
        <p:txBody>
          <a:bodyPr/>
          <a:lstStyle/>
          <a:p>
            <a:fld id="{B2AA2721-F09F-421E-A133-C9CBFECA4821}" type="slidenum">
              <a:rPr lang="ru-RU" smtClean="0"/>
              <a:pPr/>
              <a:t>8</a:t>
            </a:fld>
            <a:endParaRPr lang="ru-RU"/>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pPr defTabSz="942194"/>
            <a:r>
              <a:rPr lang="ru-RU" sz="1300" dirty="0"/>
              <a:t>Древний обряд «похороны кукушки». Это посвящение двенадцатилетних девочек в девушки и их вступление в мир взрослой жизни. Проводили этот обряд перед Троицей. Он состоял в следующим: девочки уходили в лес и следили, чтобы за ними никто не последовал. Там они водили хороводы, пели песни и кумились. В знак того, что две подружки на один год становились кумами, они обменивались венками и, специально сделанными для этой цели, куклами. Эти куклы являлись отражением хозяйки, ведь делая эту куклу, девочка вкладывала в неё частичку своей души. После троекратного целования девочки обменивались куклами и считались кумами. Впрочем, по прошествии определённого времени и при желании можно было </a:t>
            </a:r>
            <a:r>
              <a:rPr lang="ru-RU" sz="1300" dirty="0" err="1"/>
              <a:t>раскумиться</a:t>
            </a:r>
            <a:r>
              <a:rPr lang="ru-RU" sz="1300" dirty="0"/>
              <a:t>, сняв себя обязательства доброжелательного отношения, друг к другу, но это происходило крайне редко. Как можно сердиться на куму, если вместе со своей куклой ей доверена часть собственной души! Ведь делая куклу, девочка прилагала старание, думала о ней, вкладывала в эту работу всё своё умение, и вот она отдана подружке!</a:t>
            </a:r>
          </a:p>
          <a:p>
            <a:endParaRPr lang="ru-RU" dirty="0"/>
          </a:p>
        </p:txBody>
      </p:sp>
      <p:sp>
        <p:nvSpPr>
          <p:cNvPr id="4" name="Номер слайда 3"/>
          <p:cNvSpPr>
            <a:spLocks noGrp="1"/>
          </p:cNvSpPr>
          <p:nvPr>
            <p:ph type="sldNum" sz="quarter" idx="10"/>
          </p:nvPr>
        </p:nvSpPr>
        <p:spPr/>
        <p:txBody>
          <a:bodyPr/>
          <a:lstStyle/>
          <a:p>
            <a:fld id="{B2AA2721-F09F-421E-A133-C9CBFECA4821}" type="slidenum">
              <a:rPr lang="ru-RU" smtClean="0"/>
              <a:pPr/>
              <a:t>9</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ru-RU" smtClean="0"/>
              <a:t>Образец подзаголовка</a:t>
            </a:r>
            <a:endParaRPr lang="ru-RU"/>
          </a:p>
        </p:txBody>
      </p:sp>
      <p:sp>
        <p:nvSpPr>
          <p:cNvPr id="4" name="Rectangle 4"/>
          <p:cNvSpPr>
            <a:spLocks noGrp="1" noChangeArrowheads="1"/>
          </p:cNvSpPr>
          <p:nvPr>
            <p:ph type="dt" sz="half" idx="10"/>
          </p:nvPr>
        </p:nvSpPr>
        <p:spPr>
          <a:ln/>
        </p:spPr>
        <p:txBody>
          <a:bodyPr/>
          <a:lstStyle>
            <a:lvl1pPr>
              <a:defRPr/>
            </a:lvl1pPr>
          </a:lstStyle>
          <a:p>
            <a:pPr>
              <a:defRPr/>
            </a:pPr>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9EAB210A-ADDB-46E5-BDD0-BB09ECC7E2C4}" type="slidenum">
              <a:rPr lang="ru-RU"/>
              <a:pPr>
                <a:defRPr/>
              </a:pPr>
              <a:t>‹#›</a:t>
            </a:fld>
            <a:endParaRPr lang="ru-RU"/>
          </a:p>
        </p:txBody>
      </p:sp>
    </p:spTree>
    <p:extLst>
      <p:ext uri="{BB962C8B-B14F-4D97-AF65-F5344CB8AC3E}">
        <p14:creationId xmlns="" xmlns:p14="http://schemas.microsoft.com/office/powerpoint/2010/main" val="379885347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sz="half" idx="10"/>
          </p:nvPr>
        </p:nvSpPr>
        <p:spPr>
          <a:ln/>
        </p:spPr>
        <p:txBody>
          <a:bodyPr/>
          <a:lstStyle>
            <a:lvl1pPr>
              <a:defRPr/>
            </a:lvl1pPr>
          </a:lstStyle>
          <a:p>
            <a:pPr>
              <a:defRPr/>
            </a:pPr>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49347AF3-376A-4FBD-BDE1-ECCD36597424}" type="slidenum">
              <a:rPr lang="ru-RU"/>
              <a:pPr>
                <a:defRPr/>
              </a:pPr>
              <a:t>‹#›</a:t>
            </a:fld>
            <a:endParaRPr lang="ru-RU"/>
          </a:p>
        </p:txBody>
      </p:sp>
    </p:spTree>
    <p:extLst>
      <p:ext uri="{BB962C8B-B14F-4D97-AF65-F5344CB8AC3E}">
        <p14:creationId xmlns="" xmlns:p14="http://schemas.microsoft.com/office/powerpoint/2010/main" val="12236462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sz="half" idx="10"/>
          </p:nvPr>
        </p:nvSpPr>
        <p:spPr>
          <a:ln/>
        </p:spPr>
        <p:txBody>
          <a:bodyPr/>
          <a:lstStyle>
            <a:lvl1pPr>
              <a:defRPr/>
            </a:lvl1pPr>
          </a:lstStyle>
          <a:p>
            <a:pPr>
              <a:defRPr/>
            </a:pPr>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B79C6456-7B62-4A9E-831F-D77CDFE4B822}" type="slidenum">
              <a:rPr lang="ru-RU"/>
              <a:pPr>
                <a:defRPr/>
              </a:pPr>
              <a:t>‹#›</a:t>
            </a:fld>
            <a:endParaRPr lang="ru-RU"/>
          </a:p>
        </p:txBody>
      </p:sp>
    </p:spTree>
    <p:extLst>
      <p:ext uri="{BB962C8B-B14F-4D97-AF65-F5344CB8AC3E}">
        <p14:creationId xmlns="" xmlns:p14="http://schemas.microsoft.com/office/powerpoint/2010/main" val="13317167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sz="half" idx="10"/>
          </p:nvPr>
        </p:nvSpPr>
        <p:spPr>
          <a:ln/>
        </p:spPr>
        <p:txBody>
          <a:bodyPr/>
          <a:lstStyle>
            <a:lvl1pPr>
              <a:defRPr/>
            </a:lvl1pPr>
          </a:lstStyle>
          <a:p>
            <a:pPr>
              <a:defRPr/>
            </a:pPr>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73DD47C4-8906-4838-A0A7-851A37F30B5D}" type="slidenum">
              <a:rPr lang="ru-RU"/>
              <a:pPr>
                <a:defRPr/>
              </a:pPr>
              <a:t>‹#›</a:t>
            </a:fld>
            <a:endParaRPr lang="ru-RU"/>
          </a:p>
        </p:txBody>
      </p:sp>
    </p:spTree>
    <p:extLst>
      <p:ext uri="{BB962C8B-B14F-4D97-AF65-F5344CB8AC3E}">
        <p14:creationId xmlns="" xmlns:p14="http://schemas.microsoft.com/office/powerpoint/2010/main" val="14928600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Rectangle 4"/>
          <p:cNvSpPr>
            <a:spLocks noGrp="1" noChangeArrowheads="1"/>
          </p:cNvSpPr>
          <p:nvPr>
            <p:ph type="dt" sz="half" idx="10"/>
          </p:nvPr>
        </p:nvSpPr>
        <p:spPr>
          <a:ln/>
        </p:spPr>
        <p:txBody>
          <a:bodyPr/>
          <a:lstStyle>
            <a:lvl1pPr>
              <a:defRPr/>
            </a:lvl1pPr>
          </a:lstStyle>
          <a:p>
            <a:pPr>
              <a:defRPr/>
            </a:pPr>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1E15AC2B-D3F2-40B1-9C9D-E08065F5FFA5}" type="slidenum">
              <a:rPr lang="ru-RU"/>
              <a:pPr>
                <a:defRPr/>
              </a:pPr>
              <a:t>‹#›</a:t>
            </a:fld>
            <a:endParaRPr lang="ru-RU"/>
          </a:p>
        </p:txBody>
      </p:sp>
    </p:spTree>
    <p:extLst>
      <p:ext uri="{BB962C8B-B14F-4D97-AF65-F5344CB8AC3E}">
        <p14:creationId xmlns="" xmlns:p14="http://schemas.microsoft.com/office/powerpoint/2010/main" val="204347378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4"/>
          <p:cNvSpPr>
            <a:spLocks noGrp="1" noChangeArrowheads="1"/>
          </p:cNvSpPr>
          <p:nvPr>
            <p:ph type="dt" sz="half" idx="10"/>
          </p:nvPr>
        </p:nvSpPr>
        <p:spPr>
          <a:ln/>
        </p:spPr>
        <p:txBody>
          <a:bodyPr/>
          <a:lstStyle>
            <a:lvl1pPr>
              <a:defRPr/>
            </a:lvl1pPr>
          </a:lstStyle>
          <a:p>
            <a:pPr>
              <a:defRPr/>
            </a:pPr>
            <a:endParaRPr lang="ru-RU"/>
          </a:p>
        </p:txBody>
      </p:sp>
      <p:sp>
        <p:nvSpPr>
          <p:cNvPr id="6" name="Rectangle 5"/>
          <p:cNvSpPr>
            <a:spLocks noGrp="1" noChangeArrowheads="1"/>
          </p:cNvSpPr>
          <p:nvPr>
            <p:ph type="ftr" sz="quarter" idx="11"/>
          </p:nvPr>
        </p:nvSpPr>
        <p:spPr>
          <a:ln/>
        </p:spPr>
        <p:txBody>
          <a:bodyPr/>
          <a:lstStyle>
            <a:lvl1pPr>
              <a:defRPr/>
            </a:lvl1pPr>
          </a:lstStyle>
          <a:p>
            <a:pPr>
              <a:defRPr/>
            </a:pPr>
            <a:endParaRPr lang="ru-RU"/>
          </a:p>
        </p:txBody>
      </p:sp>
      <p:sp>
        <p:nvSpPr>
          <p:cNvPr id="7" name="Rectangle 6"/>
          <p:cNvSpPr>
            <a:spLocks noGrp="1" noChangeArrowheads="1"/>
          </p:cNvSpPr>
          <p:nvPr>
            <p:ph type="sldNum" sz="quarter" idx="12"/>
          </p:nvPr>
        </p:nvSpPr>
        <p:spPr>
          <a:ln/>
        </p:spPr>
        <p:txBody>
          <a:bodyPr/>
          <a:lstStyle>
            <a:lvl1pPr>
              <a:defRPr/>
            </a:lvl1pPr>
          </a:lstStyle>
          <a:p>
            <a:pPr>
              <a:defRPr/>
            </a:pPr>
            <a:fld id="{8C912512-EC12-43CC-BB02-FD7361B9D71C}" type="slidenum">
              <a:rPr lang="ru-RU"/>
              <a:pPr>
                <a:defRPr/>
              </a:pPr>
              <a:t>‹#›</a:t>
            </a:fld>
            <a:endParaRPr lang="ru-RU"/>
          </a:p>
        </p:txBody>
      </p:sp>
    </p:spTree>
    <p:extLst>
      <p:ext uri="{BB962C8B-B14F-4D97-AF65-F5344CB8AC3E}">
        <p14:creationId xmlns="" xmlns:p14="http://schemas.microsoft.com/office/powerpoint/2010/main" val="5805553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Rectangle 4"/>
          <p:cNvSpPr>
            <a:spLocks noGrp="1" noChangeArrowheads="1"/>
          </p:cNvSpPr>
          <p:nvPr>
            <p:ph type="dt" sz="half" idx="10"/>
          </p:nvPr>
        </p:nvSpPr>
        <p:spPr>
          <a:ln/>
        </p:spPr>
        <p:txBody>
          <a:bodyPr/>
          <a:lstStyle>
            <a:lvl1pPr>
              <a:defRPr/>
            </a:lvl1pPr>
          </a:lstStyle>
          <a:p>
            <a:pPr>
              <a:defRPr/>
            </a:pPr>
            <a:endParaRPr lang="ru-RU"/>
          </a:p>
        </p:txBody>
      </p:sp>
      <p:sp>
        <p:nvSpPr>
          <p:cNvPr id="8" name="Rectangle 5"/>
          <p:cNvSpPr>
            <a:spLocks noGrp="1" noChangeArrowheads="1"/>
          </p:cNvSpPr>
          <p:nvPr>
            <p:ph type="ftr" sz="quarter" idx="11"/>
          </p:nvPr>
        </p:nvSpPr>
        <p:spPr>
          <a:ln/>
        </p:spPr>
        <p:txBody>
          <a:bodyPr/>
          <a:lstStyle>
            <a:lvl1pPr>
              <a:defRPr/>
            </a:lvl1pPr>
          </a:lstStyle>
          <a:p>
            <a:pPr>
              <a:defRPr/>
            </a:pPr>
            <a:endParaRPr lang="ru-RU"/>
          </a:p>
        </p:txBody>
      </p:sp>
      <p:sp>
        <p:nvSpPr>
          <p:cNvPr id="9" name="Rectangle 6"/>
          <p:cNvSpPr>
            <a:spLocks noGrp="1" noChangeArrowheads="1"/>
          </p:cNvSpPr>
          <p:nvPr>
            <p:ph type="sldNum" sz="quarter" idx="12"/>
          </p:nvPr>
        </p:nvSpPr>
        <p:spPr>
          <a:ln/>
        </p:spPr>
        <p:txBody>
          <a:bodyPr/>
          <a:lstStyle>
            <a:lvl1pPr>
              <a:defRPr/>
            </a:lvl1pPr>
          </a:lstStyle>
          <a:p>
            <a:pPr>
              <a:defRPr/>
            </a:pPr>
            <a:fld id="{3238CE86-93BB-492A-AD23-44E29D1D14A3}" type="slidenum">
              <a:rPr lang="ru-RU"/>
              <a:pPr>
                <a:defRPr/>
              </a:pPr>
              <a:t>‹#›</a:t>
            </a:fld>
            <a:endParaRPr lang="ru-RU"/>
          </a:p>
        </p:txBody>
      </p:sp>
    </p:spTree>
    <p:extLst>
      <p:ext uri="{BB962C8B-B14F-4D97-AF65-F5344CB8AC3E}">
        <p14:creationId xmlns="" xmlns:p14="http://schemas.microsoft.com/office/powerpoint/2010/main" val="235211549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Rectangle 4"/>
          <p:cNvSpPr>
            <a:spLocks noGrp="1" noChangeArrowheads="1"/>
          </p:cNvSpPr>
          <p:nvPr>
            <p:ph type="dt" sz="half" idx="10"/>
          </p:nvPr>
        </p:nvSpPr>
        <p:spPr>
          <a:ln/>
        </p:spPr>
        <p:txBody>
          <a:bodyPr/>
          <a:lstStyle>
            <a:lvl1pPr>
              <a:defRPr/>
            </a:lvl1pPr>
          </a:lstStyle>
          <a:p>
            <a:pPr>
              <a:defRPr/>
            </a:pPr>
            <a:endParaRPr lang="ru-RU"/>
          </a:p>
        </p:txBody>
      </p:sp>
      <p:sp>
        <p:nvSpPr>
          <p:cNvPr id="4" name="Rectangle 5"/>
          <p:cNvSpPr>
            <a:spLocks noGrp="1" noChangeArrowheads="1"/>
          </p:cNvSpPr>
          <p:nvPr>
            <p:ph type="ftr" sz="quarter" idx="11"/>
          </p:nvPr>
        </p:nvSpPr>
        <p:spPr>
          <a:ln/>
        </p:spPr>
        <p:txBody>
          <a:bodyPr/>
          <a:lstStyle>
            <a:lvl1pPr>
              <a:defRPr/>
            </a:lvl1pPr>
          </a:lstStyle>
          <a:p>
            <a:pPr>
              <a:defRPr/>
            </a:pPr>
            <a:endParaRPr lang="ru-RU"/>
          </a:p>
        </p:txBody>
      </p:sp>
      <p:sp>
        <p:nvSpPr>
          <p:cNvPr id="5" name="Rectangle 6"/>
          <p:cNvSpPr>
            <a:spLocks noGrp="1" noChangeArrowheads="1"/>
          </p:cNvSpPr>
          <p:nvPr>
            <p:ph type="sldNum" sz="quarter" idx="12"/>
          </p:nvPr>
        </p:nvSpPr>
        <p:spPr>
          <a:ln/>
        </p:spPr>
        <p:txBody>
          <a:bodyPr/>
          <a:lstStyle>
            <a:lvl1pPr>
              <a:defRPr/>
            </a:lvl1pPr>
          </a:lstStyle>
          <a:p>
            <a:pPr>
              <a:defRPr/>
            </a:pPr>
            <a:fld id="{94EE8CAD-46E0-4461-AC51-34A885A01189}" type="slidenum">
              <a:rPr lang="ru-RU"/>
              <a:pPr>
                <a:defRPr/>
              </a:pPr>
              <a:t>‹#›</a:t>
            </a:fld>
            <a:endParaRPr lang="ru-RU"/>
          </a:p>
        </p:txBody>
      </p:sp>
    </p:spTree>
    <p:extLst>
      <p:ext uri="{BB962C8B-B14F-4D97-AF65-F5344CB8AC3E}">
        <p14:creationId xmlns="" xmlns:p14="http://schemas.microsoft.com/office/powerpoint/2010/main" val="12128891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ru-RU"/>
          </a:p>
        </p:txBody>
      </p:sp>
      <p:sp>
        <p:nvSpPr>
          <p:cNvPr id="3" name="Rectangle 5"/>
          <p:cNvSpPr>
            <a:spLocks noGrp="1" noChangeArrowheads="1"/>
          </p:cNvSpPr>
          <p:nvPr>
            <p:ph type="ftr" sz="quarter" idx="11"/>
          </p:nvPr>
        </p:nvSpPr>
        <p:spPr>
          <a:ln/>
        </p:spPr>
        <p:txBody>
          <a:bodyPr/>
          <a:lstStyle>
            <a:lvl1pPr>
              <a:defRPr/>
            </a:lvl1pPr>
          </a:lstStyle>
          <a:p>
            <a:pPr>
              <a:defRPr/>
            </a:pPr>
            <a:endParaRPr lang="ru-RU"/>
          </a:p>
        </p:txBody>
      </p:sp>
      <p:sp>
        <p:nvSpPr>
          <p:cNvPr id="4" name="Rectangle 6"/>
          <p:cNvSpPr>
            <a:spLocks noGrp="1" noChangeArrowheads="1"/>
          </p:cNvSpPr>
          <p:nvPr>
            <p:ph type="sldNum" sz="quarter" idx="12"/>
          </p:nvPr>
        </p:nvSpPr>
        <p:spPr>
          <a:ln/>
        </p:spPr>
        <p:txBody>
          <a:bodyPr/>
          <a:lstStyle>
            <a:lvl1pPr>
              <a:defRPr/>
            </a:lvl1pPr>
          </a:lstStyle>
          <a:p>
            <a:pPr>
              <a:defRPr/>
            </a:pPr>
            <a:fld id="{7F5C095F-8C28-43DA-AC29-A339C496FD98}" type="slidenum">
              <a:rPr lang="ru-RU"/>
              <a:pPr>
                <a:defRPr/>
              </a:pPr>
              <a:t>‹#›</a:t>
            </a:fld>
            <a:endParaRPr lang="ru-RU"/>
          </a:p>
        </p:txBody>
      </p:sp>
    </p:spTree>
    <p:extLst>
      <p:ext uri="{BB962C8B-B14F-4D97-AF65-F5344CB8AC3E}">
        <p14:creationId xmlns="" xmlns:p14="http://schemas.microsoft.com/office/powerpoint/2010/main" val="5505830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4"/>
          <p:cNvSpPr>
            <a:spLocks noGrp="1" noChangeArrowheads="1"/>
          </p:cNvSpPr>
          <p:nvPr>
            <p:ph type="dt" sz="half" idx="10"/>
          </p:nvPr>
        </p:nvSpPr>
        <p:spPr>
          <a:ln/>
        </p:spPr>
        <p:txBody>
          <a:bodyPr/>
          <a:lstStyle>
            <a:lvl1pPr>
              <a:defRPr/>
            </a:lvl1pPr>
          </a:lstStyle>
          <a:p>
            <a:pPr>
              <a:defRPr/>
            </a:pPr>
            <a:endParaRPr lang="ru-RU"/>
          </a:p>
        </p:txBody>
      </p:sp>
      <p:sp>
        <p:nvSpPr>
          <p:cNvPr id="6" name="Rectangle 5"/>
          <p:cNvSpPr>
            <a:spLocks noGrp="1" noChangeArrowheads="1"/>
          </p:cNvSpPr>
          <p:nvPr>
            <p:ph type="ftr" sz="quarter" idx="11"/>
          </p:nvPr>
        </p:nvSpPr>
        <p:spPr>
          <a:ln/>
        </p:spPr>
        <p:txBody>
          <a:bodyPr/>
          <a:lstStyle>
            <a:lvl1pPr>
              <a:defRPr/>
            </a:lvl1pPr>
          </a:lstStyle>
          <a:p>
            <a:pPr>
              <a:defRPr/>
            </a:pPr>
            <a:endParaRPr lang="ru-RU"/>
          </a:p>
        </p:txBody>
      </p:sp>
      <p:sp>
        <p:nvSpPr>
          <p:cNvPr id="7" name="Rectangle 6"/>
          <p:cNvSpPr>
            <a:spLocks noGrp="1" noChangeArrowheads="1"/>
          </p:cNvSpPr>
          <p:nvPr>
            <p:ph type="sldNum" sz="quarter" idx="12"/>
          </p:nvPr>
        </p:nvSpPr>
        <p:spPr>
          <a:ln/>
        </p:spPr>
        <p:txBody>
          <a:bodyPr/>
          <a:lstStyle>
            <a:lvl1pPr>
              <a:defRPr/>
            </a:lvl1pPr>
          </a:lstStyle>
          <a:p>
            <a:pPr>
              <a:defRPr/>
            </a:pPr>
            <a:fld id="{2C3467A1-1168-4C78-8F7C-5BD7BE8C3BAD}" type="slidenum">
              <a:rPr lang="ru-RU"/>
              <a:pPr>
                <a:defRPr/>
              </a:pPr>
              <a:t>‹#›</a:t>
            </a:fld>
            <a:endParaRPr lang="ru-RU"/>
          </a:p>
        </p:txBody>
      </p:sp>
    </p:spTree>
    <p:extLst>
      <p:ext uri="{BB962C8B-B14F-4D97-AF65-F5344CB8AC3E}">
        <p14:creationId xmlns="" xmlns:p14="http://schemas.microsoft.com/office/powerpoint/2010/main" val="23534922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smtClean="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4"/>
          <p:cNvSpPr>
            <a:spLocks noGrp="1" noChangeArrowheads="1"/>
          </p:cNvSpPr>
          <p:nvPr>
            <p:ph type="dt" sz="half" idx="10"/>
          </p:nvPr>
        </p:nvSpPr>
        <p:spPr>
          <a:ln/>
        </p:spPr>
        <p:txBody>
          <a:bodyPr/>
          <a:lstStyle>
            <a:lvl1pPr>
              <a:defRPr/>
            </a:lvl1pPr>
          </a:lstStyle>
          <a:p>
            <a:pPr>
              <a:defRPr/>
            </a:pPr>
            <a:endParaRPr lang="ru-RU"/>
          </a:p>
        </p:txBody>
      </p:sp>
      <p:sp>
        <p:nvSpPr>
          <p:cNvPr id="6" name="Rectangle 5"/>
          <p:cNvSpPr>
            <a:spLocks noGrp="1" noChangeArrowheads="1"/>
          </p:cNvSpPr>
          <p:nvPr>
            <p:ph type="ftr" sz="quarter" idx="11"/>
          </p:nvPr>
        </p:nvSpPr>
        <p:spPr>
          <a:ln/>
        </p:spPr>
        <p:txBody>
          <a:bodyPr/>
          <a:lstStyle>
            <a:lvl1pPr>
              <a:defRPr/>
            </a:lvl1pPr>
          </a:lstStyle>
          <a:p>
            <a:pPr>
              <a:defRPr/>
            </a:pPr>
            <a:endParaRPr lang="ru-RU"/>
          </a:p>
        </p:txBody>
      </p:sp>
      <p:sp>
        <p:nvSpPr>
          <p:cNvPr id="7" name="Rectangle 6"/>
          <p:cNvSpPr>
            <a:spLocks noGrp="1" noChangeArrowheads="1"/>
          </p:cNvSpPr>
          <p:nvPr>
            <p:ph type="sldNum" sz="quarter" idx="12"/>
          </p:nvPr>
        </p:nvSpPr>
        <p:spPr>
          <a:ln/>
        </p:spPr>
        <p:txBody>
          <a:bodyPr/>
          <a:lstStyle>
            <a:lvl1pPr>
              <a:defRPr/>
            </a:lvl1pPr>
          </a:lstStyle>
          <a:p>
            <a:pPr>
              <a:defRPr/>
            </a:pPr>
            <a:fld id="{1F680C36-E837-459D-9542-A3AA07BE10EA}" type="slidenum">
              <a:rPr lang="ru-RU"/>
              <a:pPr>
                <a:defRPr/>
              </a:pPr>
              <a:t>‹#›</a:t>
            </a:fld>
            <a:endParaRPr lang="ru-RU"/>
          </a:p>
        </p:txBody>
      </p:sp>
    </p:spTree>
    <p:extLst>
      <p:ext uri="{BB962C8B-B14F-4D97-AF65-F5344CB8AC3E}">
        <p14:creationId xmlns="" xmlns:p14="http://schemas.microsoft.com/office/powerpoint/2010/main" val="36177902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EDFEC4"/>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a:defRPr/>
            </a:pPr>
            <a:endParaRPr lang="ru-RU"/>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a:defRPr/>
            </a:pPr>
            <a:endParaRPr lang="ru-RU"/>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0A1C5112-E07C-4907-A893-BFDA7D5B23BA}" type="slidenum">
              <a:rPr lang="ru-RU"/>
              <a:pPr>
                <a:defRPr/>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jpe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20.jpeg"/></Relationships>
</file>

<file path=ppt/slides/_rels/slide11.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23.jpeg"/></Relationships>
</file>

<file path=ppt/slides/_rels/slide1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30.jpeg"/></Relationships>
</file>

<file path=ppt/slides/_rels/slide19.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33.jpeg"/></Relationships>
</file>

<file path=ppt/slides/_rels/slide21.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image" Target="../media/image35.jpeg"/></Relationships>
</file>

<file path=ppt/slides/_rels/slide22.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image" Target="../media/image37.jpeg"/></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image" Target="../media/image6.jpeg"/></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12.jpeg"/><Relationship Id="rId4" Type="http://schemas.openxmlformats.org/officeDocument/2006/relationships/image" Target="../media/image11.jpeg"/></Relationships>
</file>

<file path=ppt/slides/_rels/slide7.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7.xml"/><Relationship Id="rId1" Type="http://schemas.openxmlformats.org/officeDocument/2006/relationships/slideLayout" Target="../slideLayouts/slideLayout4.xml"/><Relationship Id="rId4" Type="http://schemas.openxmlformats.org/officeDocument/2006/relationships/image" Target="../media/image14.jpeg"/></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6.jpeg"/></Relationships>
</file>

<file path=ppt/slides/_rels/slide9.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8.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Прямоугольник 5"/>
          <p:cNvSpPr/>
          <p:nvPr/>
        </p:nvSpPr>
        <p:spPr>
          <a:xfrm>
            <a:off x="-228600" y="1066800"/>
            <a:ext cx="9197178" cy="1754326"/>
          </a:xfrm>
          <a:prstGeom prst="rect">
            <a:avLst/>
          </a:prstGeom>
          <a:noFill/>
        </p:spPr>
        <p:txBody>
          <a:bodyPr>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defRPr/>
            </a:pPr>
            <a:r>
              <a:rPr lang="ru-RU" sz="5400" b="1" dirty="0">
                <a:ln w="11430"/>
                <a:solidFill>
                  <a:srgbClr val="336600"/>
                </a:solidFill>
                <a:effectLst>
                  <a:outerShdw blurRad="50800" dist="39000" dir="5460000" algn="tl">
                    <a:srgbClr val="000000">
                      <a:alpha val="38000"/>
                    </a:srgbClr>
                  </a:outerShdw>
                </a:effectLst>
              </a:rPr>
              <a:t>Русские народные тряпичные куклы</a:t>
            </a:r>
          </a:p>
        </p:txBody>
      </p:sp>
      <p:pic>
        <p:nvPicPr>
          <p:cNvPr id="2051" name="Picture 3" descr="D:\Рисунки по народной педагогике\Куклы 1\kapustka-big.jpg"/>
          <p:cNvPicPr>
            <a:picLocks noChangeAspect="1" noChangeArrowheads="1"/>
          </p:cNvPicPr>
          <p:nvPr/>
        </p:nvPicPr>
        <p:blipFill>
          <a:blip r:embed="rId3" cstate="email">
            <a:clrChange>
              <a:clrFrom>
                <a:srgbClr val="FFFFFF"/>
              </a:clrFrom>
              <a:clrTo>
                <a:srgbClr val="FFFFFF">
                  <a:alpha val="0"/>
                </a:srgbClr>
              </a:clrTo>
            </a:clrChange>
            <a:extLst>
              <a:ext uri="{28A0092B-C50C-407E-A947-70E740481C1C}">
                <a14:useLocalDpi xmlns="" xmlns:a14="http://schemas.microsoft.com/office/drawing/2010/main"/>
              </a:ext>
            </a:extLst>
          </a:blip>
          <a:srcRect/>
          <a:stretch>
            <a:fillRect/>
          </a:stretch>
        </p:blipFill>
        <p:spPr bwMode="auto">
          <a:xfrm>
            <a:off x="457200" y="3581400"/>
            <a:ext cx="3006725" cy="25876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2052" name="Picture 4" descr="D:\Рисунки по народной педагогике\Куклы 1\i0373rp.png"/>
          <p:cNvPicPr>
            <a:picLocks noChangeAspect="1" noChangeArrowheads="1"/>
          </p:cNvPicPr>
          <p:nvPr/>
        </p:nvPicPr>
        <p:blipFill>
          <a:blip r:embed="rId4" cstate="print">
            <a:clrChange>
              <a:clrFrom>
                <a:srgbClr val="FFFFFF"/>
              </a:clrFrom>
              <a:clrTo>
                <a:srgbClr val="FFFFFF">
                  <a:alpha val="0"/>
                </a:srgbClr>
              </a:clrTo>
            </a:clrChange>
            <a:extLst>
              <a:ext uri="{28A0092B-C50C-407E-A947-70E740481C1C}">
                <a14:useLocalDpi xmlns="" xmlns:a14="http://schemas.microsoft.com/office/drawing/2010/main"/>
              </a:ext>
            </a:extLst>
          </a:blip>
          <a:srcRect/>
          <a:stretch>
            <a:fillRect/>
          </a:stretch>
        </p:blipFill>
        <p:spPr bwMode="auto">
          <a:xfrm>
            <a:off x="6324600" y="3657600"/>
            <a:ext cx="2327275" cy="22479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2053" name="Picture 5" descr="D:\Рисунки по народной педагогике\Куклы 1\obereg-big.jpg"/>
          <p:cNvPicPr>
            <a:picLocks noChangeAspect="1" noChangeArrowheads="1"/>
          </p:cNvPicPr>
          <p:nvPr/>
        </p:nvPicPr>
        <p:blipFill>
          <a:blip r:embed="rId5" cstate="email">
            <a:clrChange>
              <a:clrFrom>
                <a:srgbClr val="FFFFFF"/>
              </a:clrFrom>
              <a:clrTo>
                <a:srgbClr val="FFFFFF">
                  <a:alpha val="0"/>
                </a:srgbClr>
              </a:clrTo>
            </a:clrChange>
            <a:extLst>
              <a:ext uri="{28A0092B-C50C-407E-A947-70E740481C1C}">
                <a14:useLocalDpi xmlns="" xmlns:a14="http://schemas.microsoft.com/office/drawing/2010/main"/>
              </a:ext>
            </a:extLst>
          </a:blip>
          <a:srcRect/>
          <a:stretch>
            <a:fillRect/>
          </a:stretch>
        </p:blipFill>
        <p:spPr bwMode="auto">
          <a:xfrm>
            <a:off x="3505200" y="3581400"/>
            <a:ext cx="2362200" cy="27066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6" name="Picture 6" descr="SUC52164"/>
          <p:cNvPicPr>
            <a:picLocks noChangeAspect="1" noChangeArrowheads="1"/>
          </p:cNvPicPr>
          <p:nvPr/>
        </p:nvPicPr>
        <p:blipFill>
          <a:blip r:embed="rId3" cstate="print">
            <a:lum bright="14000" contrast="10000"/>
          </a:blip>
          <a:srcRect/>
          <a:stretch>
            <a:fillRect/>
          </a:stretch>
        </p:blipFill>
        <p:spPr bwMode="auto">
          <a:xfrm>
            <a:off x="381000" y="1219200"/>
            <a:ext cx="3962400" cy="3233738"/>
          </a:xfrm>
          <a:prstGeom prst="rect">
            <a:avLst/>
          </a:prstGeom>
          <a:ln>
            <a:noFill/>
          </a:ln>
          <a:effectLst>
            <a:outerShdw blurRad="292100" dist="139700" dir="2700000" algn="tl" rotWithShape="0">
              <a:srgbClr val="333333">
                <a:alpha val="65000"/>
              </a:srgbClr>
            </a:outerShdw>
          </a:effectLst>
        </p:spPr>
      </p:pic>
      <p:pic>
        <p:nvPicPr>
          <p:cNvPr id="20487" name="Picture 7" descr="fa7b7b85c77f"/>
          <p:cNvPicPr>
            <a:picLocks noChangeAspect="1" noChangeArrowheads="1"/>
          </p:cNvPicPr>
          <p:nvPr/>
        </p:nvPicPr>
        <p:blipFill>
          <a:blip r:embed="rId4" cstate="email">
            <a:lum bright="14000" contrast="16000"/>
            <a:extLst>
              <a:ext uri="{28A0092B-C50C-407E-A947-70E740481C1C}">
                <a14:useLocalDpi xmlns="" xmlns:a14="http://schemas.microsoft.com/office/drawing/2010/main"/>
              </a:ext>
            </a:extLst>
          </a:blip>
          <a:srcRect/>
          <a:stretch>
            <a:fillRect/>
          </a:stretch>
        </p:blipFill>
        <p:spPr bwMode="auto">
          <a:xfrm>
            <a:off x="4572000" y="1219200"/>
            <a:ext cx="4267200" cy="3200400"/>
          </a:xfrm>
          <a:prstGeom prst="rect">
            <a:avLst/>
          </a:prstGeom>
          <a:ln>
            <a:noFill/>
          </a:ln>
          <a:effectLst>
            <a:outerShdw blurRad="292100" dist="139700" dir="2700000" algn="tl" rotWithShape="0">
              <a:srgbClr val="333333">
                <a:alpha val="65000"/>
              </a:srgbClr>
            </a:outerShdw>
          </a:effectLst>
        </p:spPr>
      </p:pic>
      <p:sp>
        <p:nvSpPr>
          <p:cNvPr id="10" name="Прямоугольник 9"/>
          <p:cNvSpPr/>
          <p:nvPr/>
        </p:nvSpPr>
        <p:spPr>
          <a:xfrm>
            <a:off x="1828800" y="304800"/>
            <a:ext cx="5647700" cy="769441"/>
          </a:xfrm>
          <a:prstGeom prst="rect">
            <a:avLst/>
          </a:prstGeom>
          <a:noFill/>
        </p:spPr>
        <p:txBody>
          <a:bodyPr wrap="none">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defRPr/>
            </a:pPr>
            <a:r>
              <a:rPr lang="ru-RU" sz="4400" b="1" dirty="0">
                <a:ln w="11430"/>
                <a:solidFill>
                  <a:srgbClr val="336600"/>
                </a:solidFill>
                <a:effectLst>
                  <a:outerShdw blurRad="50800" dist="39000" dir="5460000" algn="tl">
                    <a:srgbClr val="000000">
                      <a:alpha val="38000"/>
                    </a:srgbClr>
                  </a:outerShdw>
                </a:effectLst>
              </a:rPr>
              <a:t>Кукла «Свадебная»</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3"/>
          <p:cNvSpPr>
            <a:spLocks noGrp="1" noChangeArrowheads="1"/>
          </p:cNvSpPr>
          <p:nvPr>
            <p:ph type="body" idx="1"/>
          </p:nvPr>
        </p:nvSpPr>
        <p:spPr>
          <a:xfrm>
            <a:off x="4572000" y="1371600"/>
            <a:ext cx="4114800" cy="4953000"/>
          </a:xfrm>
        </p:spPr>
        <p:txBody>
          <a:bodyPr/>
          <a:lstStyle/>
          <a:p>
            <a:pPr eaLnBrk="1" hangingPunct="1">
              <a:lnSpc>
                <a:spcPct val="80000"/>
              </a:lnSpc>
              <a:buFontTx/>
              <a:buNone/>
            </a:pPr>
            <a:endParaRPr lang="ru-RU" sz="1800" dirty="0" smtClean="0"/>
          </a:p>
        </p:txBody>
      </p:sp>
      <p:pic>
        <p:nvPicPr>
          <p:cNvPr id="45062" name="Picture 6" descr="20080903075023"/>
          <p:cNvPicPr>
            <a:picLocks noChangeAspect="1" noChangeArrowheads="1"/>
          </p:cNvPicPr>
          <p:nvPr/>
        </p:nvPicPr>
        <p:blipFill>
          <a:blip r:embed="rId3" cstate="email">
            <a:extLst>
              <a:ext uri="{28A0092B-C50C-407E-A947-70E740481C1C}">
                <a14:useLocalDpi xmlns="" xmlns:a14="http://schemas.microsoft.com/office/drawing/2010/main"/>
              </a:ext>
            </a:extLst>
          </a:blip>
          <a:srcRect/>
          <a:stretch>
            <a:fillRect/>
          </a:stretch>
        </p:blipFill>
        <p:spPr bwMode="auto">
          <a:xfrm>
            <a:off x="2590800" y="990600"/>
            <a:ext cx="3962400" cy="5630506"/>
          </a:xfrm>
          <a:prstGeom prst="rect">
            <a:avLst/>
          </a:prstGeom>
          <a:ln>
            <a:noFill/>
          </a:ln>
          <a:effectLst>
            <a:outerShdw blurRad="292100" dist="139700" dir="2700000" algn="tl" rotWithShape="0">
              <a:srgbClr val="333333">
                <a:alpha val="65000"/>
              </a:srgbClr>
            </a:outerShdw>
          </a:effectLst>
        </p:spPr>
      </p:pic>
      <p:sp>
        <p:nvSpPr>
          <p:cNvPr id="8" name="Прямоугольник 7"/>
          <p:cNvSpPr/>
          <p:nvPr/>
        </p:nvSpPr>
        <p:spPr>
          <a:xfrm>
            <a:off x="2133600" y="304800"/>
            <a:ext cx="4761303" cy="646331"/>
          </a:xfrm>
          <a:prstGeom prst="rect">
            <a:avLst/>
          </a:prstGeom>
          <a:noFill/>
        </p:spPr>
        <p:txBody>
          <a:bodyPr wrap="none">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defRPr/>
            </a:pPr>
            <a:r>
              <a:rPr lang="ru-RU" sz="3600" b="1" dirty="0">
                <a:ln w="11430"/>
                <a:solidFill>
                  <a:srgbClr val="336600"/>
                </a:solidFill>
                <a:effectLst>
                  <a:outerShdw blurRad="50800" dist="39000" dir="5460000" algn="tl">
                    <a:srgbClr val="000000">
                      <a:alpha val="38000"/>
                    </a:srgbClr>
                  </a:outerShdw>
                </a:effectLst>
              </a:rPr>
              <a:t>Кукла «</a:t>
            </a:r>
            <a:r>
              <a:rPr lang="ru-RU" sz="3600" b="1" dirty="0" err="1">
                <a:ln w="11430"/>
                <a:solidFill>
                  <a:srgbClr val="336600"/>
                </a:solidFill>
                <a:effectLst>
                  <a:outerShdw blurRad="50800" dist="39000" dir="5460000" algn="tl">
                    <a:srgbClr val="000000">
                      <a:alpha val="38000"/>
                    </a:srgbClr>
                  </a:outerShdw>
                </a:effectLst>
              </a:rPr>
              <a:t>Желанница</a:t>
            </a:r>
            <a:r>
              <a:rPr lang="ru-RU" sz="3600" b="1" dirty="0">
                <a:ln w="11430"/>
                <a:solidFill>
                  <a:srgbClr val="336600"/>
                </a:solidFill>
                <a:effectLst>
                  <a:outerShdw blurRad="50800" dist="39000" dir="5460000" algn="tl">
                    <a:srgbClr val="000000">
                      <a:alpha val="38000"/>
                    </a:srgbClr>
                  </a:outerShdw>
                </a:effectLst>
              </a:rPr>
              <a: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3"/>
          <p:cNvSpPr>
            <a:spLocks noGrp="1" noChangeArrowheads="1"/>
          </p:cNvSpPr>
          <p:nvPr>
            <p:ph type="body" idx="1"/>
          </p:nvPr>
        </p:nvSpPr>
        <p:spPr>
          <a:xfrm>
            <a:off x="4343400" y="3657600"/>
            <a:ext cx="4495800" cy="2819400"/>
          </a:xfrm>
        </p:spPr>
        <p:txBody>
          <a:bodyPr/>
          <a:lstStyle/>
          <a:p>
            <a:pPr eaLnBrk="1" hangingPunct="1">
              <a:buFontTx/>
              <a:buNone/>
            </a:pPr>
            <a:endParaRPr lang="ru-RU" sz="1600" dirty="0" smtClean="0"/>
          </a:p>
        </p:txBody>
      </p:sp>
      <p:pic>
        <p:nvPicPr>
          <p:cNvPr id="22531" name="Picture 4"/>
          <p:cNvPicPr>
            <a:picLocks noChangeAspect="1" noChangeArrowheads="1"/>
          </p:cNvPicPr>
          <p:nvPr/>
        </p:nvPicPr>
        <p:blipFill>
          <a:blip r:embed="rId3" cstate="print">
            <a:clrChange>
              <a:clrFrom>
                <a:srgbClr val="FFFFFF"/>
              </a:clrFrom>
              <a:clrTo>
                <a:srgbClr val="FFFFFF">
                  <a:alpha val="0"/>
                </a:srgbClr>
              </a:clrTo>
            </a:clrChange>
            <a:extLst>
              <a:ext uri="{28A0092B-C50C-407E-A947-70E740481C1C}">
                <a14:useLocalDpi xmlns="" xmlns:a14="http://schemas.microsoft.com/office/drawing/2010/main"/>
              </a:ext>
            </a:extLst>
          </a:blip>
          <a:srcRect/>
          <a:stretch>
            <a:fillRect/>
          </a:stretch>
        </p:blipFill>
        <p:spPr bwMode="auto">
          <a:xfrm>
            <a:off x="5181600" y="1143000"/>
            <a:ext cx="3436408" cy="437914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23557" name="Picture 5" descr="vesnianka-big"/>
          <p:cNvPicPr>
            <a:picLocks noChangeAspect="1" noChangeArrowheads="1"/>
          </p:cNvPicPr>
          <p:nvPr/>
        </p:nvPicPr>
        <p:blipFill>
          <a:blip r:embed="rId4" cstate="print"/>
          <a:srcRect/>
          <a:stretch>
            <a:fillRect/>
          </a:stretch>
        </p:blipFill>
        <p:spPr bwMode="auto">
          <a:xfrm>
            <a:off x="762000" y="1447800"/>
            <a:ext cx="3810000" cy="5166102"/>
          </a:xfrm>
          <a:prstGeom prst="rect">
            <a:avLst/>
          </a:prstGeom>
          <a:ln>
            <a:noFill/>
          </a:ln>
          <a:effectLst>
            <a:outerShdw blurRad="292100" dist="139700" dir="2700000" algn="tl" rotWithShape="0">
              <a:srgbClr val="333333">
                <a:alpha val="65000"/>
              </a:srgbClr>
            </a:outerShdw>
          </a:effectLst>
        </p:spPr>
      </p:pic>
      <p:sp>
        <p:nvSpPr>
          <p:cNvPr id="9" name="Прямоугольник 8"/>
          <p:cNvSpPr/>
          <p:nvPr/>
        </p:nvSpPr>
        <p:spPr>
          <a:xfrm>
            <a:off x="1676400" y="304800"/>
            <a:ext cx="5685594" cy="769441"/>
          </a:xfrm>
          <a:prstGeom prst="rect">
            <a:avLst/>
          </a:prstGeom>
          <a:noFill/>
        </p:spPr>
        <p:txBody>
          <a:bodyPr wrap="none">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defRPr/>
            </a:pPr>
            <a:r>
              <a:rPr lang="ru-RU" sz="4400" b="1" dirty="0">
                <a:ln w="11430"/>
                <a:solidFill>
                  <a:srgbClr val="336600"/>
                </a:solidFill>
                <a:effectLst>
                  <a:outerShdw blurRad="50800" dist="39000" dir="5460000" algn="tl">
                    <a:srgbClr val="000000">
                      <a:alpha val="38000"/>
                    </a:srgbClr>
                  </a:outerShdw>
                </a:effectLst>
              </a:rPr>
              <a:t>Кукла - «Веснушка»</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3"/>
          <p:cNvSpPr>
            <a:spLocks noGrp="1" noChangeArrowheads="1"/>
          </p:cNvSpPr>
          <p:nvPr>
            <p:ph type="body" idx="1"/>
          </p:nvPr>
        </p:nvSpPr>
        <p:spPr>
          <a:xfrm>
            <a:off x="3810000" y="914400"/>
            <a:ext cx="5105400" cy="5791200"/>
          </a:xfrm>
        </p:spPr>
        <p:txBody>
          <a:bodyPr/>
          <a:lstStyle/>
          <a:p>
            <a:pPr eaLnBrk="1" hangingPunct="1">
              <a:buFontTx/>
              <a:buNone/>
            </a:pPr>
            <a:endParaRPr lang="ru-RU" sz="1400" dirty="0" smtClean="0"/>
          </a:p>
        </p:txBody>
      </p:sp>
      <p:pic>
        <p:nvPicPr>
          <p:cNvPr id="31748" name="Picture 4"/>
          <p:cNvPicPr>
            <a:picLocks noChangeAspect="1" noChangeArrowheads="1"/>
          </p:cNvPicPr>
          <p:nvPr/>
        </p:nvPicPr>
        <p:blipFill>
          <a:blip r:embed="rId3" cstate="email">
            <a:lum bright="16000" contrast="18000"/>
            <a:extLst>
              <a:ext uri="{28A0092B-C50C-407E-A947-70E740481C1C}">
                <a14:useLocalDpi xmlns="" xmlns:a14="http://schemas.microsoft.com/office/drawing/2010/main"/>
              </a:ext>
            </a:extLst>
          </a:blip>
          <a:srcRect l="5548" t="14578" r="5548"/>
          <a:stretch>
            <a:fillRect/>
          </a:stretch>
        </p:blipFill>
        <p:spPr bwMode="auto">
          <a:xfrm>
            <a:off x="2133600" y="838200"/>
            <a:ext cx="4495800" cy="5754623"/>
          </a:xfrm>
          <a:prstGeom prst="rect">
            <a:avLst/>
          </a:prstGeom>
          <a:ln>
            <a:noFill/>
          </a:ln>
          <a:effectLst>
            <a:outerShdw blurRad="292100" dist="139700" dir="2700000" algn="tl" rotWithShape="0">
              <a:srgbClr val="333333">
                <a:alpha val="65000"/>
              </a:srgbClr>
            </a:outerShdw>
          </a:effectLst>
        </p:spPr>
      </p:pic>
      <p:sp>
        <p:nvSpPr>
          <p:cNvPr id="8" name="Прямоугольник 7"/>
          <p:cNvSpPr/>
          <p:nvPr/>
        </p:nvSpPr>
        <p:spPr>
          <a:xfrm>
            <a:off x="1524000" y="152400"/>
            <a:ext cx="5800049" cy="646331"/>
          </a:xfrm>
          <a:prstGeom prst="rect">
            <a:avLst/>
          </a:prstGeom>
          <a:noFill/>
        </p:spPr>
        <p:txBody>
          <a:bodyPr wrap="none">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defRPr/>
            </a:pPr>
            <a:r>
              <a:rPr lang="ru-RU" sz="3600" b="1" dirty="0">
                <a:ln w="11430"/>
                <a:solidFill>
                  <a:srgbClr val="336600"/>
                </a:solidFill>
                <a:effectLst>
                  <a:outerShdw blurRad="50800" dist="39000" dir="5460000" algn="tl">
                    <a:srgbClr val="000000">
                      <a:alpha val="38000"/>
                    </a:srgbClr>
                  </a:outerShdw>
                </a:effectLst>
              </a:rPr>
              <a:t>Кукла «Женщина-птица»</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3"/>
          <p:cNvSpPr>
            <a:spLocks noGrp="1" noChangeArrowheads="1"/>
          </p:cNvSpPr>
          <p:nvPr>
            <p:ph type="body" idx="1"/>
          </p:nvPr>
        </p:nvSpPr>
        <p:spPr>
          <a:xfrm>
            <a:off x="4648200" y="1752600"/>
            <a:ext cx="4191000" cy="4495800"/>
          </a:xfrm>
        </p:spPr>
        <p:txBody>
          <a:bodyPr/>
          <a:lstStyle/>
          <a:p>
            <a:pPr eaLnBrk="1" hangingPunct="1"/>
            <a:endParaRPr lang="ru-RU" sz="1800" dirty="0" smtClean="0"/>
          </a:p>
        </p:txBody>
      </p:sp>
      <p:pic>
        <p:nvPicPr>
          <p:cNvPr id="29703" name="Picture 7" descr="купавка"/>
          <p:cNvPicPr>
            <a:picLocks noChangeAspect="1" noChangeArrowheads="1"/>
          </p:cNvPicPr>
          <p:nvPr/>
        </p:nvPicPr>
        <p:blipFill>
          <a:blip r:embed="rId3" cstate="print">
            <a:lum bright="20000" contrast="22000"/>
          </a:blip>
          <a:srcRect/>
          <a:stretch>
            <a:fillRect/>
          </a:stretch>
        </p:blipFill>
        <p:spPr bwMode="auto">
          <a:xfrm>
            <a:off x="2666999" y="1158839"/>
            <a:ext cx="3914937" cy="5318161"/>
          </a:xfrm>
          <a:prstGeom prst="rect">
            <a:avLst/>
          </a:prstGeom>
          <a:ln>
            <a:noFill/>
          </a:ln>
          <a:effectLst>
            <a:outerShdw blurRad="292100" dist="139700" dir="2700000" algn="tl" rotWithShape="0">
              <a:srgbClr val="333333">
                <a:alpha val="65000"/>
              </a:srgbClr>
            </a:outerShdw>
          </a:effectLst>
        </p:spPr>
      </p:pic>
      <p:sp>
        <p:nvSpPr>
          <p:cNvPr id="8" name="Прямоугольник 7"/>
          <p:cNvSpPr/>
          <p:nvPr/>
        </p:nvSpPr>
        <p:spPr>
          <a:xfrm>
            <a:off x="2057400" y="304800"/>
            <a:ext cx="4848250" cy="769441"/>
          </a:xfrm>
          <a:prstGeom prst="rect">
            <a:avLst/>
          </a:prstGeom>
          <a:noFill/>
        </p:spPr>
        <p:txBody>
          <a:bodyPr wrap="none">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defRPr/>
            </a:pPr>
            <a:r>
              <a:rPr lang="ru-RU" sz="4400" b="1" dirty="0">
                <a:ln w="11430"/>
                <a:solidFill>
                  <a:srgbClr val="336600"/>
                </a:solidFill>
                <a:effectLst>
                  <a:outerShdw blurRad="50800" dist="39000" dir="5460000" algn="tl">
                    <a:srgbClr val="000000">
                      <a:alpha val="38000"/>
                    </a:srgbClr>
                  </a:outerShdw>
                </a:effectLst>
              </a:rPr>
              <a:t>Кукла «Купавка»</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3"/>
          <p:cNvSpPr>
            <a:spLocks noGrp="1" noChangeArrowheads="1"/>
          </p:cNvSpPr>
          <p:nvPr>
            <p:ph type="body" idx="1"/>
          </p:nvPr>
        </p:nvSpPr>
        <p:spPr>
          <a:xfrm>
            <a:off x="4114800" y="1143000"/>
            <a:ext cx="4724400" cy="5486400"/>
          </a:xfrm>
        </p:spPr>
        <p:txBody>
          <a:bodyPr/>
          <a:lstStyle/>
          <a:p>
            <a:pPr eaLnBrk="1" hangingPunct="1">
              <a:lnSpc>
                <a:spcPct val="80000"/>
              </a:lnSpc>
              <a:buFontTx/>
              <a:buNone/>
            </a:pPr>
            <a:endParaRPr lang="ru-RU" sz="1600" dirty="0" smtClean="0"/>
          </a:p>
        </p:txBody>
      </p:sp>
      <p:pic>
        <p:nvPicPr>
          <p:cNvPr id="28676" name="Picture 4" descr="20080903073926"/>
          <p:cNvPicPr>
            <a:picLocks noChangeAspect="1" noChangeArrowheads="1"/>
          </p:cNvPicPr>
          <p:nvPr/>
        </p:nvPicPr>
        <p:blipFill>
          <a:blip r:embed="rId3" cstate="print">
            <a:lum bright="8000" contrast="10000"/>
          </a:blip>
          <a:srcRect/>
          <a:stretch>
            <a:fillRect/>
          </a:stretch>
        </p:blipFill>
        <p:spPr bwMode="auto">
          <a:xfrm>
            <a:off x="2819400" y="1021776"/>
            <a:ext cx="3657600" cy="5597178"/>
          </a:xfrm>
          <a:prstGeom prst="rect">
            <a:avLst/>
          </a:prstGeom>
          <a:ln>
            <a:noFill/>
          </a:ln>
          <a:effectLst>
            <a:outerShdw blurRad="292100" dist="139700" dir="2700000" algn="tl" rotWithShape="0">
              <a:srgbClr val="333333">
                <a:alpha val="65000"/>
              </a:srgbClr>
            </a:outerShdw>
          </a:effectLst>
        </p:spPr>
      </p:pic>
      <p:sp>
        <p:nvSpPr>
          <p:cNvPr id="8" name="Прямоугольник 7"/>
          <p:cNvSpPr/>
          <p:nvPr/>
        </p:nvSpPr>
        <p:spPr>
          <a:xfrm>
            <a:off x="1981200" y="228600"/>
            <a:ext cx="5266891" cy="707886"/>
          </a:xfrm>
          <a:prstGeom prst="rect">
            <a:avLst/>
          </a:prstGeom>
          <a:noFill/>
        </p:spPr>
        <p:txBody>
          <a:bodyPr wrap="none">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defRPr/>
            </a:pPr>
            <a:r>
              <a:rPr lang="ru-RU" sz="4000" b="1" dirty="0">
                <a:ln w="11430"/>
                <a:solidFill>
                  <a:srgbClr val="336600"/>
                </a:solidFill>
                <a:effectLst>
                  <a:outerShdw blurRad="50800" dist="39000" dir="5460000" algn="tl">
                    <a:srgbClr val="000000">
                      <a:alpha val="38000"/>
                    </a:srgbClr>
                  </a:outerShdw>
                </a:effectLst>
              </a:rPr>
              <a:t>Кукла  «</a:t>
            </a:r>
            <a:r>
              <a:rPr lang="ru-RU" sz="4000" b="1" dirty="0" err="1">
                <a:ln w="11430"/>
                <a:solidFill>
                  <a:srgbClr val="336600"/>
                </a:solidFill>
                <a:effectLst>
                  <a:outerShdw blurRad="50800" dist="39000" dir="5460000" algn="tl">
                    <a:srgbClr val="000000">
                      <a:alpha val="38000"/>
                    </a:srgbClr>
                  </a:outerShdw>
                </a:effectLst>
              </a:rPr>
              <a:t>Покосница</a:t>
            </a:r>
            <a:r>
              <a:rPr lang="ru-RU" sz="4000" b="1" dirty="0">
                <a:ln w="11430"/>
                <a:solidFill>
                  <a:srgbClr val="336600"/>
                </a:solidFill>
                <a:effectLst>
                  <a:outerShdw blurRad="50800" dist="39000" dir="5460000" algn="tl">
                    <a:srgbClr val="000000">
                      <a:alpha val="38000"/>
                    </a:srgbClr>
                  </a:outerShdw>
                </a:effectLst>
              </a:rPr>
              <a:t>»</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3"/>
          <p:cNvSpPr>
            <a:spLocks noGrp="1" noChangeArrowheads="1"/>
          </p:cNvSpPr>
          <p:nvPr>
            <p:ph type="body" idx="1"/>
          </p:nvPr>
        </p:nvSpPr>
        <p:spPr>
          <a:xfrm>
            <a:off x="4495800" y="914400"/>
            <a:ext cx="4419600" cy="4800600"/>
          </a:xfrm>
        </p:spPr>
        <p:txBody>
          <a:bodyPr/>
          <a:lstStyle/>
          <a:p>
            <a:pPr eaLnBrk="1" hangingPunct="1">
              <a:lnSpc>
                <a:spcPct val="80000"/>
              </a:lnSpc>
              <a:buFontTx/>
              <a:buNone/>
            </a:pPr>
            <a:endParaRPr lang="ru-RU" sz="1400" dirty="0" smtClean="0"/>
          </a:p>
        </p:txBody>
      </p:sp>
      <p:pic>
        <p:nvPicPr>
          <p:cNvPr id="30724" name="Picture 4"/>
          <p:cNvPicPr>
            <a:picLocks noChangeAspect="1" noChangeArrowheads="1"/>
          </p:cNvPicPr>
          <p:nvPr/>
        </p:nvPicPr>
        <p:blipFill>
          <a:blip r:embed="rId3" cstate="email">
            <a:lum bright="10000" contrast="14000"/>
            <a:extLst>
              <a:ext uri="{28A0092B-C50C-407E-A947-70E740481C1C}">
                <a14:useLocalDpi xmlns="" xmlns:a14="http://schemas.microsoft.com/office/drawing/2010/main"/>
              </a:ext>
            </a:extLst>
          </a:blip>
          <a:srcRect/>
          <a:stretch>
            <a:fillRect/>
          </a:stretch>
        </p:blipFill>
        <p:spPr bwMode="auto">
          <a:xfrm>
            <a:off x="2514600" y="838200"/>
            <a:ext cx="4038600" cy="5696604"/>
          </a:xfrm>
          <a:prstGeom prst="rect">
            <a:avLst/>
          </a:prstGeom>
          <a:ln>
            <a:noFill/>
          </a:ln>
          <a:effectLst>
            <a:outerShdw blurRad="292100" dist="139700" dir="2700000" algn="tl" rotWithShape="0">
              <a:srgbClr val="333333">
                <a:alpha val="65000"/>
              </a:srgbClr>
            </a:outerShdw>
          </a:effectLst>
        </p:spPr>
      </p:pic>
      <p:sp>
        <p:nvSpPr>
          <p:cNvPr id="8" name="Прямоугольник 7"/>
          <p:cNvSpPr/>
          <p:nvPr/>
        </p:nvSpPr>
        <p:spPr>
          <a:xfrm>
            <a:off x="2133600" y="152400"/>
            <a:ext cx="4679550" cy="646331"/>
          </a:xfrm>
          <a:prstGeom prst="rect">
            <a:avLst/>
          </a:prstGeom>
          <a:noFill/>
        </p:spPr>
        <p:txBody>
          <a:bodyPr wrap="none">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defRPr/>
            </a:pPr>
            <a:r>
              <a:rPr lang="ru-RU" sz="3600" b="1" dirty="0">
                <a:ln w="11430"/>
                <a:solidFill>
                  <a:srgbClr val="336600"/>
                </a:solidFill>
                <a:effectLst>
                  <a:outerShdw blurRad="50800" dist="39000" dir="5460000" algn="tl">
                    <a:srgbClr val="000000">
                      <a:alpha val="38000"/>
                    </a:srgbClr>
                  </a:outerShdw>
                </a:effectLst>
              </a:rPr>
              <a:t>Кукла «</a:t>
            </a:r>
            <a:r>
              <a:rPr lang="ru-RU" sz="3600" b="1" dirty="0" err="1">
                <a:ln w="11430"/>
                <a:solidFill>
                  <a:srgbClr val="336600"/>
                </a:solidFill>
                <a:effectLst>
                  <a:outerShdw blurRad="50800" dist="39000" dir="5460000" algn="tl">
                    <a:srgbClr val="000000">
                      <a:alpha val="38000"/>
                    </a:srgbClr>
                  </a:outerShdw>
                </a:effectLst>
              </a:rPr>
              <a:t>Макредина</a:t>
            </a:r>
            <a:r>
              <a:rPr lang="ru-RU" sz="3600" b="1" dirty="0">
                <a:ln w="11430"/>
                <a:solidFill>
                  <a:srgbClr val="336600"/>
                </a:solidFill>
                <a:effectLst>
                  <a:outerShdw blurRad="50800" dist="39000" dir="5460000" algn="tl">
                    <a:srgbClr val="000000">
                      <a:alpha val="38000"/>
                    </a:srgbClr>
                  </a:outerShdw>
                </a:effectLst>
              </a:rPr>
              <a: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3"/>
          <p:cNvSpPr>
            <a:spLocks noGrp="1" noChangeArrowheads="1"/>
          </p:cNvSpPr>
          <p:nvPr>
            <p:ph type="body" idx="1"/>
          </p:nvPr>
        </p:nvSpPr>
        <p:spPr>
          <a:xfrm>
            <a:off x="4724400" y="1524000"/>
            <a:ext cx="4419600" cy="5059363"/>
          </a:xfrm>
        </p:spPr>
        <p:txBody>
          <a:bodyPr/>
          <a:lstStyle/>
          <a:p>
            <a:pPr eaLnBrk="1" hangingPunct="1">
              <a:lnSpc>
                <a:spcPct val="80000"/>
              </a:lnSpc>
              <a:buFontTx/>
              <a:buNone/>
            </a:pPr>
            <a:endParaRPr lang="ru-RU" sz="1800" dirty="0" smtClean="0"/>
          </a:p>
        </p:txBody>
      </p:sp>
      <p:pic>
        <p:nvPicPr>
          <p:cNvPr id="57348" name="Picture 4" descr="kolyada-min"/>
          <p:cNvPicPr>
            <a:picLocks noChangeAspect="1" noChangeArrowheads="1"/>
          </p:cNvPicPr>
          <p:nvPr/>
        </p:nvPicPr>
        <p:blipFill>
          <a:blip r:embed="rId3" cstate="print"/>
          <a:srcRect/>
          <a:stretch>
            <a:fillRect/>
          </a:stretch>
        </p:blipFill>
        <p:spPr bwMode="auto">
          <a:xfrm>
            <a:off x="2743200" y="1047552"/>
            <a:ext cx="3886200" cy="5508823"/>
          </a:xfrm>
          <a:prstGeom prst="rect">
            <a:avLst/>
          </a:prstGeom>
          <a:ln>
            <a:noFill/>
          </a:ln>
          <a:effectLst>
            <a:outerShdw blurRad="292100" dist="139700" dir="2700000" algn="tl" rotWithShape="0">
              <a:srgbClr val="333333">
                <a:alpha val="65000"/>
              </a:srgbClr>
            </a:outerShdw>
          </a:effectLst>
        </p:spPr>
      </p:pic>
      <p:sp>
        <p:nvSpPr>
          <p:cNvPr id="8" name="Прямоугольник 7"/>
          <p:cNvSpPr/>
          <p:nvPr/>
        </p:nvSpPr>
        <p:spPr>
          <a:xfrm>
            <a:off x="2286000" y="304800"/>
            <a:ext cx="4625817" cy="769441"/>
          </a:xfrm>
          <a:prstGeom prst="rect">
            <a:avLst/>
          </a:prstGeom>
          <a:noFill/>
        </p:spPr>
        <p:txBody>
          <a:bodyPr wrap="none">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defRPr/>
            </a:pPr>
            <a:r>
              <a:rPr lang="ru-RU" sz="4400" b="1" dirty="0">
                <a:ln w="11430"/>
                <a:solidFill>
                  <a:srgbClr val="336600"/>
                </a:solidFill>
                <a:effectLst>
                  <a:outerShdw blurRad="50800" dist="39000" dir="5460000" algn="tl">
                    <a:srgbClr val="000000">
                      <a:alpha val="38000"/>
                    </a:srgbClr>
                  </a:outerShdw>
                </a:effectLst>
              </a:rPr>
              <a:t>Кукла «Коляда»</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3"/>
          <p:cNvSpPr>
            <a:spLocks noGrp="1" noChangeArrowheads="1"/>
          </p:cNvSpPr>
          <p:nvPr>
            <p:ph type="body" idx="1"/>
          </p:nvPr>
        </p:nvSpPr>
        <p:spPr>
          <a:xfrm>
            <a:off x="4953000" y="1447800"/>
            <a:ext cx="3581400" cy="5105400"/>
          </a:xfrm>
        </p:spPr>
        <p:txBody>
          <a:bodyPr/>
          <a:lstStyle/>
          <a:p>
            <a:pPr eaLnBrk="1" hangingPunct="1">
              <a:lnSpc>
                <a:spcPct val="80000"/>
              </a:lnSpc>
              <a:buFontTx/>
              <a:buNone/>
            </a:pPr>
            <a:endParaRPr lang="ru-RU" sz="1600" dirty="0" smtClean="0"/>
          </a:p>
        </p:txBody>
      </p:sp>
      <p:pic>
        <p:nvPicPr>
          <p:cNvPr id="55301" name="Picture 5" descr="20081111075160"/>
          <p:cNvPicPr>
            <a:picLocks noChangeAspect="1" noChangeArrowheads="1"/>
          </p:cNvPicPr>
          <p:nvPr/>
        </p:nvPicPr>
        <p:blipFill>
          <a:blip r:embed="rId3" cstate="email">
            <a:extLst>
              <a:ext uri="{28A0092B-C50C-407E-A947-70E740481C1C}">
                <a14:useLocalDpi xmlns="" xmlns:a14="http://schemas.microsoft.com/office/drawing/2010/main"/>
              </a:ext>
            </a:extLst>
          </a:blip>
          <a:srcRect/>
          <a:stretch>
            <a:fillRect/>
          </a:stretch>
        </p:blipFill>
        <p:spPr bwMode="auto">
          <a:xfrm>
            <a:off x="304800" y="1155046"/>
            <a:ext cx="3657600" cy="5301246"/>
          </a:xfrm>
          <a:prstGeom prst="rect">
            <a:avLst/>
          </a:prstGeom>
          <a:ln>
            <a:noFill/>
          </a:ln>
          <a:effectLst>
            <a:outerShdw blurRad="292100" dist="139700" dir="2700000" algn="tl" rotWithShape="0">
              <a:srgbClr val="333333">
                <a:alpha val="65000"/>
              </a:srgbClr>
            </a:outerShdw>
          </a:effectLst>
        </p:spPr>
      </p:pic>
      <p:sp>
        <p:nvSpPr>
          <p:cNvPr id="10" name="Прямоугольник 9"/>
          <p:cNvSpPr/>
          <p:nvPr/>
        </p:nvSpPr>
        <p:spPr>
          <a:xfrm>
            <a:off x="2819400" y="228600"/>
            <a:ext cx="3860351" cy="769441"/>
          </a:xfrm>
          <a:prstGeom prst="rect">
            <a:avLst/>
          </a:prstGeom>
          <a:noFill/>
        </p:spPr>
        <p:txBody>
          <a:bodyPr wrap="none">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defRPr/>
            </a:pPr>
            <a:r>
              <a:rPr lang="ru-RU" sz="4400" b="1" dirty="0">
                <a:ln w="11430"/>
                <a:solidFill>
                  <a:srgbClr val="336600"/>
                </a:solidFill>
                <a:effectLst>
                  <a:outerShdw blurRad="50800" dist="39000" dir="5460000" algn="tl">
                    <a:srgbClr val="000000">
                      <a:alpha val="38000"/>
                    </a:srgbClr>
                  </a:outerShdw>
                </a:effectLst>
              </a:rPr>
              <a:t>Кукла «Коза»</a:t>
            </a:r>
          </a:p>
        </p:txBody>
      </p:sp>
      <p:pic>
        <p:nvPicPr>
          <p:cNvPr id="8" name="Picture 4" descr="20081111075052"/>
          <p:cNvPicPr>
            <a:picLocks noChangeAspect="1" noChangeArrowheads="1"/>
          </p:cNvPicPr>
          <p:nvPr/>
        </p:nvPicPr>
        <p:blipFill>
          <a:blip r:embed="rId4" cstate="email">
            <a:lum bright="8000" contrast="12000"/>
            <a:extLst>
              <a:ext uri="{28A0092B-C50C-407E-A947-70E740481C1C}">
                <a14:useLocalDpi xmlns="" xmlns:a14="http://schemas.microsoft.com/office/drawing/2010/main"/>
              </a:ext>
            </a:extLst>
          </a:blip>
          <a:srcRect/>
          <a:stretch>
            <a:fillRect/>
          </a:stretch>
        </p:blipFill>
        <p:spPr bwMode="auto">
          <a:xfrm>
            <a:off x="4336178" y="1143000"/>
            <a:ext cx="4284134" cy="5181600"/>
          </a:xfrm>
          <a:prstGeom prst="rect">
            <a:avLst/>
          </a:prstGeom>
          <a:ln>
            <a:noFill/>
          </a:ln>
          <a:effectLst>
            <a:outerShdw blurRad="292100" dist="139700" dir="2700000" algn="tl" rotWithShape="0">
              <a:srgbClr val="333333">
                <a:alpha val="65000"/>
              </a:srgbClr>
            </a:outerShdw>
          </a:effectLst>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3"/>
          <p:cNvSpPr>
            <a:spLocks noGrp="1" noChangeArrowheads="1"/>
          </p:cNvSpPr>
          <p:nvPr>
            <p:ph type="body" idx="1"/>
          </p:nvPr>
        </p:nvSpPr>
        <p:spPr>
          <a:xfrm>
            <a:off x="3962400" y="914400"/>
            <a:ext cx="5029200" cy="5562600"/>
          </a:xfrm>
        </p:spPr>
        <p:txBody>
          <a:bodyPr/>
          <a:lstStyle/>
          <a:p>
            <a:pPr eaLnBrk="1" hangingPunct="1">
              <a:buFontTx/>
              <a:buNone/>
            </a:pPr>
            <a:endParaRPr lang="ru-RU" sz="2000" dirty="0" smtClean="0"/>
          </a:p>
        </p:txBody>
      </p:sp>
      <p:pic>
        <p:nvPicPr>
          <p:cNvPr id="31748" name="Picture 4" descr="spiridon-big"/>
          <p:cNvPicPr>
            <a:picLocks noChangeAspect="1" noChangeArrowheads="1"/>
          </p:cNvPicPr>
          <p:nvPr/>
        </p:nvPicPr>
        <p:blipFill>
          <a:blip r:embed="rId3" cstate="print"/>
          <a:srcRect/>
          <a:stretch>
            <a:fillRect/>
          </a:stretch>
        </p:blipFill>
        <p:spPr bwMode="auto">
          <a:xfrm>
            <a:off x="2667000" y="1219200"/>
            <a:ext cx="3886200" cy="5521248"/>
          </a:xfrm>
          <a:prstGeom prst="rect">
            <a:avLst/>
          </a:prstGeom>
          <a:ln>
            <a:noFill/>
          </a:ln>
          <a:effectLst>
            <a:outerShdw blurRad="292100" dist="139700" dir="2700000" algn="tl" rotWithShape="0">
              <a:srgbClr val="333333">
                <a:alpha val="65000"/>
              </a:srgbClr>
            </a:outerShdw>
          </a:effectLst>
        </p:spPr>
      </p:pic>
      <p:sp>
        <p:nvSpPr>
          <p:cNvPr id="6" name="Прямоугольник 5"/>
          <p:cNvSpPr/>
          <p:nvPr/>
        </p:nvSpPr>
        <p:spPr>
          <a:xfrm>
            <a:off x="457200" y="228600"/>
            <a:ext cx="8073924" cy="584775"/>
          </a:xfrm>
          <a:prstGeom prst="rect">
            <a:avLst/>
          </a:prstGeom>
          <a:noFill/>
        </p:spPr>
        <p:txBody>
          <a:bodyPr>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defRPr/>
            </a:pPr>
            <a:r>
              <a:rPr lang="ru-RU" sz="3200" b="1" dirty="0">
                <a:ln w="11430"/>
                <a:solidFill>
                  <a:srgbClr val="336600"/>
                </a:solidFill>
                <a:effectLst>
                  <a:outerShdw blurRad="50800" dist="39000" dir="5460000" algn="tl">
                    <a:srgbClr val="000000">
                      <a:alpha val="38000"/>
                    </a:srgbClr>
                  </a:outerShdw>
                </a:effectLst>
              </a:rPr>
              <a:t>Кукла «Спиридон-Солнцеворот»</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4"/>
          <p:cNvSpPr>
            <a:spLocks noGrp="1" noChangeArrowheads="1"/>
          </p:cNvSpPr>
          <p:nvPr>
            <p:ph type="body" idx="1"/>
          </p:nvPr>
        </p:nvSpPr>
        <p:spPr>
          <a:xfrm>
            <a:off x="4572000" y="381000"/>
            <a:ext cx="4191000" cy="6019800"/>
          </a:xfrm>
        </p:spPr>
        <p:txBody>
          <a:bodyPr/>
          <a:lstStyle/>
          <a:p>
            <a:pPr eaLnBrk="1" hangingPunct="1">
              <a:buFontTx/>
              <a:buNone/>
            </a:pPr>
            <a:endParaRPr lang="ru-RU" sz="1800" dirty="0" smtClean="0">
              <a:cs typeface="Arial" charset="0"/>
            </a:endParaRPr>
          </a:p>
        </p:txBody>
      </p:sp>
      <p:pic>
        <p:nvPicPr>
          <p:cNvPr id="44037" name="Picture 5" descr="20080903075303"/>
          <p:cNvPicPr>
            <a:picLocks noChangeAspect="1" noChangeArrowheads="1"/>
          </p:cNvPicPr>
          <p:nvPr/>
        </p:nvPicPr>
        <p:blipFill>
          <a:blip r:embed="rId3" cstate="email">
            <a:extLst>
              <a:ext uri="{28A0092B-C50C-407E-A947-70E740481C1C}">
                <a14:useLocalDpi xmlns="" xmlns:a14="http://schemas.microsoft.com/office/drawing/2010/main"/>
              </a:ext>
            </a:extLst>
          </a:blip>
          <a:srcRect/>
          <a:stretch>
            <a:fillRect/>
          </a:stretch>
        </p:blipFill>
        <p:spPr bwMode="auto">
          <a:xfrm>
            <a:off x="1981200" y="178594"/>
            <a:ext cx="4800600" cy="5850730"/>
          </a:xfrm>
          <a:prstGeom prst="rect">
            <a:avLst/>
          </a:prstGeom>
          <a:ln>
            <a:noFill/>
          </a:ln>
          <a:effectLst>
            <a:outerShdw blurRad="292100" dist="139700" dir="2700000" algn="tl" rotWithShape="0">
              <a:srgbClr val="333333">
                <a:alpha val="65000"/>
              </a:srgbClr>
            </a:outerShdw>
          </a:effectLst>
        </p:spPr>
      </p:pic>
      <p:sp>
        <p:nvSpPr>
          <p:cNvPr id="3076" name="Rectangle 7"/>
          <p:cNvSpPr>
            <a:spLocks noChangeArrowheads="1"/>
          </p:cNvSpPr>
          <p:nvPr/>
        </p:nvSpPr>
        <p:spPr bwMode="auto">
          <a:xfrm>
            <a:off x="2743200" y="5867400"/>
            <a:ext cx="6056466" cy="92333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p>
            <a:r>
              <a:rPr lang="ru-RU" sz="2800" b="1" dirty="0"/>
              <a:t>«</a:t>
            </a:r>
            <a:r>
              <a:rPr lang="ru-RU" sz="5400" b="1" dirty="0">
                <a:latin typeface="Cambria" pitchFamily="18" charset="0"/>
              </a:rPr>
              <a:t>Берегиня дома».</a:t>
            </a:r>
            <a:r>
              <a:rPr lang="ru-RU" sz="5400" dirty="0">
                <a:latin typeface="Cambria" pitchFamily="18" charset="0"/>
              </a:rPr>
              <a:t> </a:t>
            </a:r>
            <a:endParaRPr lang="ru-RU" sz="5400" i="1" dirty="0">
              <a:latin typeface="Cambria" pitchFamily="18"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6" name="Picture 4" descr="2767n7"/>
          <p:cNvPicPr>
            <a:picLocks noChangeAspect="1" noChangeArrowheads="1"/>
          </p:cNvPicPr>
          <p:nvPr/>
        </p:nvPicPr>
        <p:blipFill>
          <a:blip r:embed="rId3" cstate="email">
            <a:extLst>
              <a:ext uri="{28A0092B-C50C-407E-A947-70E740481C1C}">
                <a14:useLocalDpi xmlns="" xmlns:a14="http://schemas.microsoft.com/office/drawing/2010/main"/>
              </a:ext>
            </a:extLst>
          </a:blip>
          <a:srcRect/>
          <a:stretch>
            <a:fillRect/>
          </a:stretch>
        </p:blipFill>
        <p:spPr bwMode="auto">
          <a:xfrm>
            <a:off x="533400" y="1143000"/>
            <a:ext cx="3371850" cy="4495800"/>
          </a:xfrm>
          <a:prstGeom prst="rect">
            <a:avLst/>
          </a:prstGeom>
          <a:ln>
            <a:noFill/>
          </a:ln>
          <a:effectLst>
            <a:outerShdw blurRad="292100" dist="139700" dir="2700000" algn="tl" rotWithShape="0">
              <a:srgbClr val="333333">
                <a:alpha val="65000"/>
              </a:srgbClr>
            </a:outerShdw>
          </a:effectLst>
        </p:spPr>
      </p:pic>
      <p:pic>
        <p:nvPicPr>
          <p:cNvPr id="33797" name="Picture 6" descr="20080912103208"/>
          <p:cNvPicPr>
            <a:picLocks noChangeAspect="1" noChangeArrowheads="1"/>
          </p:cNvPicPr>
          <p:nvPr/>
        </p:nvPicPr>
        <p:blipFill>
          <a:blip r:embed="rId4" cstate="email">
            <a:lum bright="20000" contrast="30000"/>
            <a:extLst>
              <a:ext uri="{28A0092B-C50C-407E-A947-70E740481C1C}">
                <a14:useLocalDpi xmlns="" xmlns:a14="http://schemas.microsoft.com/office/drawing/2010/main"/>
              </a:ext>
            </a:extLst>
          </a:blip>
          <a:srcRect/>
          <a:stretch>
            <a:fillRect/>
          </a:stretch>
        </p:blipFill>
        <p:spPr bwMode="auto">
          <a:xfrm>
            <a:off x="4495800" y="1207011"/>
            <a:ext cx="3970338" cy="4076189"/>
          </a:xfrm>
          <a:prstGeom prst="rect">
            <a:avLst/>
          </a:prstGeom>
          <a:ln>
            <a:noFill/>
          </a:ln>
          <a:effectLst>
            <a:outerShdw blurRad="292100" dist="139700" dir="2700000" algn="tl" rotWithShape="0">
              <a:srgbClr val="333333">
                <a:alpha val="65000"/>
              </a:srgbClr>
            </a:outerShdw>
          </a:effectLst>
        </p:spPr>
      </p:pic>
      <p:sp>
        <p:nvSpPr>
          <p:cNvPr id="7" name="Прямоугольник 6"/>
          <p:cNvSpPr/>
          <p:nvPr/>
        </p:nvSpPr>
        <p:spPr>
          <a:xfrm>
            <a:off x="381000" y="228600"/>
            <a:ext cx="4549514" cy="707886"/>
          </a:xfrm>
          <a:prstGeom prst="rect">
            <a:avLst/>
          </a:prstGeom>
          <a:noFill/>
        </p:spPr>
        <p:txBody>
          <a:bodyPr wrap="none">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defRPr/>
            </a:pPr>
            <a:r>
              <a:rPr lang="ru-RU" sz="4000" b="1" dirty="0">
                <a:ln w="11430"/>
                <a:solidFill>
                  <a:srgbClr val="336600"/>
                </a:solidFill>
                <a:effectLst>
                  <a:outerShdw blurRad="50800" dist="39000" dir="5460000" algn="tl">
                    <a:srgbClr val="000000">
                      <a:alpha val="38000"/>
                    </a:srgbClr>
                  </a:outerShdw>
                </a:effectLst>
              </a:rPr>
              <a:t>Кукла «Вербная»</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3"/>
          <p:cNvSpPr>
            <a:spLocks noGrp="1" noChangeArrowheads="1"/>
          </p:cNvSpPr>
          <p:nvPr>
            <p:ph type="body" idx="1"/>
          </p:nvPr>
        </p:nvSpPr>
        <p:spPr>
          <a:xfrm>
            <a:off x="3810000" y="990600"/>
            <a:ext cx="4953000" cy="1828800"/>
          </a:xfrm>
        </p:spPr>
        <p:txBody>
          <a:bodyPr/>
          <a:lstStyle/>
          <a:p>
            <a:pPr eaLnBrk="1" hangingPunct="1">
              <a:buFontTx/>
              <a:buNone/>
            </a:pPr>
            <a:endParaRPr lang="ru-RU" sz="1400" dirty="0" smtClean="0"/>
          </a:p>
        </p:txBody>
      </p:sp>
      <p:pic>
        <p:nvPicPr>
          <p:cNvPr id="34820" name="Picture 5" descr="Симион столпник"/>
          <p:cNvPicPr>
            <a:picLocks noChangeAspect="1" noChangeArrowheads="1"/>
          </p:cNvPicPr>
          <p:nvPr/>
        </p:nvPicPr>
        <p:blipFill>
          <a:blip r:embed="rId3" cstate="print"/>
          <a:srcRect/>
          <a:stretch>
            <a:fillRect/>
          </a:stretch>
        </p:blipFill>
        <p:spPr bwMode="auto">
          <a:xfrm>
            <a:off x="533400" y="1066800"/>
            <a:ext cx="2894013" cy="4724400"/>
          </a:xfrm>
          <a:prstGeom prst="rect">
            <a:avLst/>
          </a:prstGeom>
          <a:ln>
            <a:noFill/>
          </a:ln>
          <a:effectLst>
            <a:outerShdw blurRad="292100" dist="139700" dir="2700000" algn="tl" rotWithShape="0">
              <a:srgbClr val="333333">
                <a:alpha val="65000"/>
              </a:srgbClr>
            </a:outerShdw>
          </a:effectLst>
        </p:spPr>
      </p:pic>
      <p:pic>
        <p:nvPicPr>
          <p:cNvPr id="34822" name="Picture 8" descr="image333"/>
          <p:cNvPicPr>
            <a:picLocks noChangeAspect="1" noChangeArrowheads="1"/>
          </p:cNvPicPr>
          <p:nvPr/>
        </p:nvPicPr>
        <p:blipFill>
          <a:blip r:embed="rId4" cstate="email">
            <a:lum bright="8000" contrast="20000"/>
            <a:extLst>
              <a:ext uri="{28A0092B-C50C-407E-A947-70E740481C1C}">
                <a14:useLocalDpi xmlns="" xmlns:a14="http://schemas.microsoft.com/office/drawing/2010/main"/>
              </a:ext>
            </a:extLst>
          </a:blip>
          <a:srcRect/>
          <a:stretch>
            <a:fillRect/>
          </a:stretch>
        </p:blipFill>
        <p:spPr bwMode="auto">
          <a:xfrm>
            <a:off x="4953001" y="925561"/>
            <a:ext cx="3549720" cy="4865639"/>
          </a:xfrm>
          <a:prstGeom prst="rect">
            <a:avLst/>
          </a:prstGeom>
          <a:ln>
            <a:noFill/>
          </a:ln>
          <a:effectLst>
            <a:outerShdw blurRad="292100" dist="139700" dir="2700000" algn="tl" rotWithShape="0">
              <a:srgbClr val="333333">
                <a:alpha val="65000"/>
              </a:srgbClr>
            </a:outerShdw>
          </a:effectLst>
        </p:spPr>
      </p:pic>
      <p:sp>
        <p:nvSpPr>
          <p:cNvPr id="7" name="Прямоугольник 6"/>
          <p:cNvSpPr/>
          <p:nvPr/>
        </p:nvSpPr>
        <p:spPr>
          <a:xfrm>
            <a:off x="1219200" y="228600"/>
            <a:ext cx="6270563" cy="646331"/>
          </a:xfrm>
          <a:prstGeom prst="rect">
            <a:avLst/>
          </a:prstGeom>
          <a:noFill/>
        </p:spPr>
        <p:txBody>
          <a:bodyPr wrap="none">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defRPr/>
            </a:pPr>
            <a:r>
              <a:rPr lang="ru-RU" sz="3600" b="1" dirty="0">
                <a:ln w="11430"/>
                <a:solidFill>
                  <a:srgbClr val="336600"/>
                </a:solidFill>
                <a:effectLst>
                  <a:outerShdw blurRad="50800" dist="39000" dir="5460000" algn="tl">
                    <a:srgbClr val="000000">
                      <a:alpha val="38000"/>
                    </a:srgbClr>
                  </a:outerShdw>
                </a:effectLst>
              </a:rPr>
              <a:t>Кукла «</a:t>
            </a:r>
            <a:r>
              <a:rPr lang="ru-RU" sz="3600" b="1" dirty="0" err="1">
                <a:ln w="11430"/>
                <a:solidFill>
                  <a:srgbClr val="336600"/>
                </a:solidFill>
                <a:effectLst>
                  <a:outerShdw blurRad="50800" dist="39000" dir="5460000" algn="tl">
                    <a:srgbClr val="000000">
                      <a:alpha val="38000"/>
                    </a:srgbClr>
                  </a:outerShdw>
                </a:effectLst>
              </a:rPr>
              <a:t>Симеон-Столпник</a:t>
            </a:r>
            <a:r>
              <a:rPr lang="ru-RU" sz="3600" b="1" dirty="0">
                <a:ln w="11430"/>
                <a:solidFill>
                  <a:srgbClr val="336600"/>
                </a:solidFill>
                <a:effectLst>
                  <a:outerShdw blurRad="50800" dist="39000" dir="5460000" algn="tl">
                    <a:srgbClr val="000000">
                      <a:alpha val="38000"/>
                    </a:srgbClr>
                  </a:outerShdw>
                </a:effectLst>
              </a:rPr>
              <a: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3"/>
          <p:cNvSpPr>
            <a:spLocks noGrp="1" noChangeArrowheads="1"/>
          </p:cNvSpPr>
          <p:nvPr>
            <p:ph type="body" idx="1"/>
          </p:nvPr>
        </p:nvSpPr>
        <p:spPr>
          <a:xfrm>
            <a:off x="3200400" y="304800"/>
            <a:ext cx="5791200" cy="6248400"/>
          </a:xfrm>
        </p:spPr>
        <p:txBody>
          <a:bodyPr/>
          <a:lstStyle/>
          <a:p>
            <a:pPr eaLnBrk="1" hangingPunct="1">
              <a:lnSpc>
                <a:spcPct val="80000"/>
              </a:lnSpc>
              <a:buFontTx/>
              <a:buNone/>
            </a:pPr>
            <a:endParaRPr lang="ru-RU" sz="1600" dirty="0" smtClean="0"/>
          </a:p>
        </p:txBody>
      </p:sp>
      <p:pic>
        <p:nvPicPr>
          <p:cNvPr id="35844" name="Picture 5" descr="024"/>
          <p:cNvPicPr>
            <a:picLocks noChangeAspect="1" noChangeArrowheads="1"/>
          </p:cNvPicPr>
          <p:nvPr/>
        </p:nvPicPr>
        <p:blipFill>
          <a:blip r:embed="rId3" cstate="email">
            <a:extLst>
              <a:ext uri="{28A0092B-C50C-407E-A947-70E740481C1C}">
                <a14:useLocalDpi xmlns="" xmlns:a14="http://schemas.microsoft.com/office/drawing/2010/main"/>
              </a:ext>
            </a:extLst>
          </a:blip>
          <a:srcRect/>
          <a:stretch>
            <a:fillRect/>
          </a:stretch>
        </p:blipFill>
        <p:spPr bwMode="auto">
          <a:xfrm>
            <a:off x="4343400" y="1295400"/>
            <a:ext cx="3429000" cy="5170530"/>
          </a:xfrm>
          <a:prstGeom prst="rect">
            <a:avLst/>
          </a:prstGeom>
          <a:ln>
            <a:noFill/>
          </a:ln>
          <a:effectLst>
            <a:outerShdw blurRad="292100" dist="139700" dir="2700000" algn="tl" rotWithShape="0">
              <a:srgbClr val="333333">
                <a:alpha val="65000"/>
              </a:srgbClr>
            </a:outerShdw>
          </a:effectLst>
        </p:spPr>
      </p:pic>
      <p:sp>
        <p:nvSpPr>
          <p:cNvPr id="5" name="Прямоугольник 4"/>
          <p:cNvSpPr/>
          <p:nvPr/>
        </p:nvSpPr>
        <p:spPr>
          <a:xfrm>
            <a:off x="3124200" y="304800"/>
            <a:ext cx="2909579" cy="1077218"/>
          </a:xfrm>
          <a:prstGeom prst="rect">
            <a:avLst/>
          </a:prstGeom>
          <a:noFill/>
        </p:spPr>
        <p:txBody>
          <a:bodyPr wrap="none">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defRPr/>
            </a:pPr>
            <a:r>
              <a:rPr lang="ru-RU" sz="3200" b="1" dirty="0">
                <a:ln w="11430"/>
                <a:solidFill>
                  <a:srgbClr val="336600"/>
                </a:solidFill>
                <a:effectLst>
                  <a:outerShdw blurRad="50800" dist="39000" dir="5460000" algn="tl">
                    <a:srgbClr val="000000">
                      <a:alpha val="38000"/>
                    </a:srgbClr>
                  </a:outerShdw>
                </a:effectLst>
              </a:rPr>
              <a:t>Кукла </a:t>
            </a:r>
          </a:p>
          <a:p>
            <a:pPr algn="ctr">
              <a:defRPr/>
            </a:pPr>
            <a:r>
              <a:rPr lang="ru-RU" sz="3200" b="1" dirty="0">
                <a:ln w="11430"/>
                <a:solidFill>
                  <a:srgbClr val="336600"/>
                </a:solidFill>
                <a:effectLst>
                  <a:outerShdw blurRad="50800" dist="39000" dir="5460000" algn="tl">
                    <a:srgbClr val="000000">
                      <a:alpha val="38000"/>
                    </a:srgbClr>
                  </a:outerShdw>
                </a:effectLst>
              </a:rPr>
              <a:t>«Масленица»</a:t>
            </a:r>
          </a:p>
        </p:txBody>
      </p:sp>
      <p:pic>
        <p:nvPicPr>
          <p:cNvPr id="6" name="Picture 6" descr="D:\Рисунки по народной педагогике\Куклы 1\20081012085354.jpg"/>
          <p:cNvPicPr>
            <a:picLocks noChangeAspect="1" noChangeArrowheads="1"/>
          </p:cNvPicPr>
          <p:nvPr/>
        </p:nvPicPr>
        <p:blipFill>
          <a:blip r:embed="rId4" cstate="email">
            <a:extLst>
              <a:ext uri="{28A0092B-C50C-407E-A947-70E740481C1C}">
                <a14:useLocalDpi xmlns="" xmlns:a14="http://schemas.microsoft.com/office/drawing/2010/main"/>
              </a:ext>
            </a:extLst>
          </a:blip>
          <a:srcRect/>
          <a:stretch>
            <a:fillRect/>
          </a:stretch>
        </p:blipFill>
        <p:spPr bwMode="auto">
          <a:xfrm>
            <a:off x="609600" y="1295400"/>
            <a:ext cx="3048000" cy="5303212"/>
          </a:xfrm>
          <a:prstGeom prst="rect">
            <a:avLst/>
          </a:prstGeom>
          <a:ln>
            <a:noFill/>
          </a:ln>
          <a:effectLst>
            <a:outerShdw blurRad="292100" dist="139700" dir="2700000" algn="tl" rotWithShape="0">
              <a:srgbClr val="333333">
                <a:alpha val="65000"/>
              </a:srgbClr>
            </a:outerShdw>
          </a:effectLst>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3" name="Picture 3" descr="spiridon-min"/>
          <p:cNvPicPr>
            <a:picLocks noChangeAspect="1" noChangeArrowheads="1"/>
          </p:cNvPicPr>
          <p:nvPr/>
        </p:nvPicPr>
        <p:blipFill>
          <a:blip r:embed="rId3" cstate="email">
            <a:extLst>
              <a:ext uri="{28A0092B-C50C-407E-A947-70E740481C1C}">
                <a14:useLocalDpi xmlns="" xmlns:a14="http://schemas.microsoft.com/office/drawing/2010/main"/>
              </a:ext>
            </a:extLst>
          </a:blip>
          <a:srcRect/>
          <a:stretch>
            <a:fillRect/>
          </a:stretch>
        </p:blipFill>
        <p:spPr bwMode="auto">
          <a:xfrm>
            <a:off x="3733800" y="1524000"/>
            <a:ext cx="1964531" cy="3048000"/>
          </a:xfrm>
          <a:prstGeom prst="rect">
            <a:avLst/>
          </a:prstGeom>
          <a:ln>
            <a:noFill/>
          </a:ln>
          <a:effectLst>
            <a:outerShdw blurRad="292100" dist="139700" dir="2700000" algn="tl" rotWithShape="0">
              <a:srgbClr val="333333">
                <a:alpha val="65000"/>
              </a:srgbClr>
            </a:outerShdw>
          </a:effectLst>
        </p:spPr>
      </p:pic>
      <p:pic>
        <p:nvPicPr>
          <p:cNvPr id="10244" name="Picture 4" descr="nerazluchniki-big"/>
          <p:cNvPicPr>
            <a:picLocks noChangeAspect="1" noChangeArrowheads="1"/>
          </p:cNvPicPr>
          <p:nvPr/>
        </p:nvPicPr>
        <p:blipFill>
          <a:blip r:embed="rId4" cstate="email">
            <a:extLst>
              <a:ext uri="{28A0092B-C50C-407E-A947-70E740481C1C}">
                <a14:useLocalDpi xmlns="" xmlns:a14="http://schemas.microsoft.com/office/drawing/2010/main"/>
              </a:ext>
            </a:extLst>
          </a:blip>
          <a:srcRect/>
          <a:stretch>
            <a:fillRect/>
          </a:stretch>
        </p:blipFill>
        <p:spPr bwMode="auto">
          <a:xfrm>
            <a:off x="228600" y="1524000"/>
            <a:ext cx="3416284" cy="2895600"/>
          </a:xfrm>
          <a:prstGeom prst="rect">
            <a:avLst/>
          </a:prstGeom>
          <a:ln>
            <a:noFill/>
          </a:ln>
          <a:effectLst>
            <a:outerShdw blurRad="292100" dist="139700" dir="2700000" algn="tl" rotWithShape="0">
              <a:srgbClr val="333333">
                <a:alpha val="65000"/>
              </a:srgbClr>
            </a:outerShdw>
          </a:effectLst>
        </p:spPr>
      </p:pic>
      <p:pic>
        <p:nvPicPr>
          <p:cNvPr id="10246" name="Picture 6" descr="i0373rp"/>
          <p:cNvPicPr>
            <a:picLocks noChangeAspect="1" noChangeArrowheads="1"/>
          </p:cNvPicPr>
          <p:nvPr/>
        </p:nvPicPr>
        <p:blipFill>
          <a:blip r:embed="rId5" cstate="print"/>
          <a:srcRect/>
          <a:stretch>
            <a:fillRect/>
          </a:stretch>
        </p:blipFill>
        <p:spPr bwMode="auto">
          <a:xfrm>
            <a:off x="5791199" y="1524000"/>
            <a:ext cx="3094707" cy="2895600"/>
          </a:xfrm>
          <a:prstGeom prst="rect">
            <a:avLst/>
          </a:prstGeom>
          <a:ln>
            <a:noFill/>
          </a:ln>
          <a:effectLst>
            <a:outerShdw blurRad="292100" dist="139700" dir="2700000" algn="tl" rotWithShape="0">
              <a:srgbClr val="333333">
                <a:alpha val="65000"/>
              </a:srgbClr>
            </a:outerShdw>
          </a:effectLst>
        </p:spPr>
      </p:pic>
      <p:sp>
        <p:nvSpPr>
          <p:cNvPr id="5125" name="Rectangle 7"/>
          <p:cNvSpPr>
            <a:spLocks noChangeArrowheads="1"/>
          </p:cNvSpPr>
          <p:nvPr/>
        </p:nvSpPr>
        <p:spPr bwMode="auto">
          <a:xfrm>
            <a:off x="685800" y="5667375"/>
            <a:ext cx="5735638" cy="3667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endParaRPr lang="ru-RU"/>
          </a:p>
        </p:txBody>
      </p:sp>
      <p:sp>
        <p:nvSpPr>
          <p:cNvPr id="5127" name="Rectangle 10"/>
          <p:cNvSpPr>
            <a:spLocks noChangeArrowheads="1"/>
          </p:cNvSpPr>
          <p:nvPr/>
        </p:nvSpPr>
        <p:spPr bwMode="auto">
          <a:xfrm>
            <a:off x="6019800" y="5029200"/>
            <a:ext cx="2296975" cy="70788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p>
            <a:pPr algn="ctr"/>
            <a:r>
              <a:rPr lang="ru-RU" sz="2000" b="1" dirty="0" smtClean="0"/>
              <a:t>Кукла</a:t>
            </a:r>
          </a:p>
          <a:p>
            <a:pPr algn="ctr"/>
            <a:r>
              <a:rPr lang="ru-RU" sz="2000" b="1" dirty="0" smtClean="0"/>
              <a:t> </a:t>
            </a:r>
            <a:r>
              <a:rPr lang="ru-RU" sz="2000" b="1" dirty="0"/>
              <a:t>«</a:t>
            </a:r>
            <a:r>
              <a:rPr lang="ru-RU" sz="2000" b="1" dirty="0" err="1"/>
              <a:t>Десятиручка</a:t>
            </a:r>
            <a:r>
              <a:rPr lang="ru-RU" sz="2000" b="1" dirty="0"/>
              <a:t>».</a:t>
            </a:r>
            <a:r>
              <a:rPr lang="ru-RU" sz="2000" dirty="0"/>
              <a:t> </a:t>
            </a:r>
            <a:endParaRPr lang="ru-RU" sz="1400" i="1" dirty="0"/>
          </a:p>
        </p:txBody>
      </p:sp>
      <p:sp>
        <p:nvSpPr>
          <p:cNvPr id="5128" name="Rectangle 11"/>
          <p:cNvSpPr>
            <a:spLocks noChangeArrowheads="1"/>
          </p:cNvSpPr>
          <p:nvPr/>
        </p:nvSpPr>
        <p:spPr bwMode="auto">
          <a:xfrm>
            <a:off x="381000" y="5029200"/>
            <a:ext cx="2417200" cy="70788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p>
            <a:pPr algn="ctr"/>
            <a:r>
              <a:rPr lang="ru-RU" sz="2000" b="1" dirty="0"/>
              <a:t>Кукла </a:t>
            </a:r>
            <a:endParaRPr lang="ru-RU" sz="2000" b="1" dirty="0" smtClean="0"/>
          </a:p>
          <a:p>
            <a:pPr algn="ctr"/>
            <a:r>
              <a:rPr lang="ru-RU" sz="2000" b="1" dirty="0" smtClean="0"/>
              <a:t>«</a:t>
            </a:r>
            <a:r>
              <a:rPr lang="ru-RU" sz="2000" b="1" dirty="0"/>
              <a:t>Неразлучники».</a:t>
            </a:r>
            <a:r>
              <a:rPr lang="ru-RU" sz="2000" dirty="0"/>
              <a:t> </a:t>
            </a:r>
          </a:p>
        </p:txBody>
      </p:sp>
      <p:sp>
        <p:nvSpPr>
          <p:cNvPr id="5129" name="Rectangle 12"/>
          <p:cNvSpPr>
            <a:spLocks noChangeArrowheads="1"/>
          </p:cNvSpPr>
          <p:nvPr/>
        </p:nvSpPr>
        <p:spPr bwMode="auto">
          <a:xfrm>
            <a:off x="3200400" y="4953000"/>
            <a:ext cx="2590800" cy="10156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pPr algn="ctr"/>
            <a:r>
              <a:rPr lang="ru-RU" sz="2000" b="1" dirty="0"/>
              <a:t>Кукла </a:t>
            </a:r>
            <a:endParaRPr lang="ru-RU" sz="2000" b="1" dirty="0" smtClean="0"/>
          </a:p>
          <a:p>
            <a:pPr algn="ctr"/>
            <a:r>
              <a:rPr lang="ru-RU" sz="2000" b="1" dirty="0" smtClean="0"/>
              <a:t>«</a:t>
            </a:r>
            <a:r>
              <a:rPr lang="ru-RU" sz="2000" b="1" dirty="0"/>
              <a:t>Спиридон-Солнцеворот».</a:t>
            </a:r>
            <a:r>
              <a:rPr lang="ru-RU" sz="2000" dirty="0"/>
              <a:t> </a:t>
            </a:r>
            <a:endParaRPr lang="ru-RU" sz="1400" i="1" dirty="0"/>
          </a:p>
        </p:txBody>
      </p:sp>
      <p:sp>
        <p:nvSpPr>
          <p:cNvPr id="13" name="Прямоугольник 12"/>
          <p:cNvSpPr/>
          <p:nvPr/>
        </p:nvSpPr>
        <p:spPr>
          <a:xfrm>
            <a:off x="1828800" y="228600"/>
            <a:ext cx="5366597" cy="769441"/>
          </a:xfrm>
          <a:prstGeom prst="rect">
            <a:avLst/>
          </a:prstGeom>
          <a:noFill/>
        </p:spPr>
        <p:txBody>
          <a:bodyPr wrap="none">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defRPr/>
            </a:pPr>
            <a:r>
              <a:rPr lang="ru-RU" sz="4400" b="1" dirty="0">
                <a:ln w="11430"/>
                <a:solidFill>
                  <a:srgbClr val="336600"/>
                </a:solidFill>
                <a:effectLst>
                  <a:outerShdw blurRad="50800" dist="39000" dir="5460000" algn="tl">
                    <a:srgbClr val="000000">
                      <a:alpha val="38000"/>
                    </a:srgbClr>
                  </a:outerShdw>
                </a:effectLst>
              </a:rPr>
              <a:t>Обрядовые куклы</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3"/>
          <p:cNvSpPr>
            <a:spLocks noGrp="1" noChangeArrowheads="1"/>
          </p:cNvSpPr>
          <p:nvPr>
            <p:ph type="body" idx="1"/>
          </p:nvPr>
        </p:nvSpPr>
        <p:spPr>
          <a:xfrm>
            <a:off x="609600" y="4495800"/>
            <a:ext cx="7924800" cy="2057400"/>
          </a:xfrm>
        </p:spPr>
        <p:txBody>
          <a:bodyPr/>
          <a:lstStyle/>
          <a:p>
            <a:pPr eaLnBrk="1" hangingPunct="1">
              <a:lnSpc>
                <a:spcPct val="80000"/>
              </a:lnSpc>
              <a:buFontTx/>
              <a:buNone/>
            </a:pPr>
            <a:endParaRPr lang="ru-RU" sz="2000" dirty="0" smtClean="0"/>
          </a:p>
        </p:txBody>
      </p:sp>
      <p:pic>
        <p:nvPicPr>
          <p:cNvPr id="59399" name="Picture 7" descr="D:\Рисунки по народной педагогике\Куклы 2\SUC53730.JPG"/>
          <p:cNvPicPr>
            <a:picLocks noChangeAspect="1" noChangeArrowheads="1"/>
          </p:cNvPicPr>
          <p:nvPr/>
        </p:nvPicPr>
        <p:blipFill>
          <a:blip r:embed="rId3" cstate="email">
            <a:extLst>
              <a:ext uri="{28A0092B-C50C-407E-A947-70E740481C1C}">
                <a14:useLocalDpi xmlns="" xmlns:a14="http://schemas.microsoft.com/office/drawing/2010/main"/>
              </a:ext>
            </a:extLst>
          </a:blip>
          <a:srcRect/>
          <a:stretch>
            <a:fillRect/>
          </a:stretch>
        </p:blipFill>
        <p:spPr bwMode="auto">
          <a:xfrm>
            <a:off x="228600" y="1143000"/>
            <a:ext cx="4932603" cy="4191000"/>
          </a:xfrm>
          <a:prstGeom prst="rect">
            <a:avLst/>
          </a:prstGeom>
          <a:ln>
            <a:noFill/>
          </a:ln>
          <a:effectLst>
            <a:outerShdw blurRad="292100" dist="139700" dir="2700000" algn="tl" rotWithShape="0">
              <a:srgbClr val="333333">
                <a:alpha val="65000"/>
              </a:srgbClr>
            </a:outerShdw>
          </a:effectLst>
        </p:spPr>
      </p:pic>
      <p:pic>
        <p:nvPicPr>
          <p:cNvPr id="59401" name="Picture 9" descr="D:\Рисунки по народной педагогике\Куклы 2\SUC53721.JPG"/>
          <p:cNvPicPr>
            <a:picLocks noChangeAspect="1" noChangeArrowheads="1"/>
          </p:cNvPicPr>
          <p:nvPr/>
        </p:nvPicPr>
        <p:blipFill>
          <a:blip r:embed="rId4" cstate="email">
            <a:extLst>
              <a:ext uri="{28A0092B-C50C-407E-A947-70E740481C1C}">
                <a14:useLocalDpi xmlns="" xmlns:a14="http://schemas.microsoft.com/office/drawing/2010/main"/>
              </a:ext>
            </a:extLst>
          </a:blip>
          <a:srcRect/>
          <a:stretch>
            <a:fillRect/>
          </a:stretch>
        </p:blipFill>
        <p:spPr bwMode="auto">
          <a:xfrm>
            <a:off x="5410200" y="762000"/>
            <a:ext cx="3429000" cy="5031685"/>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3"/>
          <p:cNvSpPr>
            <a:spLocks noGrp="1" noChangeArrowheads="1"/>
          </p:cNvSpPr>
          <p:nvPr>
            <p:ph type="body" idx="4294967295"/>
          </p:nvPr>
        </p:nvSpPr>
        <p:spPr>
          <a:xfrm>
            <a:off x="3429000" y="1066800"/>
            <a:ext cx="5334000" cy="5410200"/>
          </a:xfrm>
        </p:spPr>
        <p:txBody>
          <a:bodyPr/>
          <a:lstStyle/>
          <a:p>
            <a:pPr eaLnBrk="1" hangingPunct="1"/>
            <a:endParaRPr lang="ru-RU" sz="1600" dirty="0" smtClean="0"/>
          </a:p>
        </p:txBody>
      </p:sp>
      <p:pic>
        <p:nvPicPr>
          <p:cNvPr id="66564" name="Picture 4" descr="024"/>
          <p:cNvPicPr>
            <a:picLocks noChangeAspect="1" noChangeArrowheads="1"/>
          </p:cNvPicPr>
          <p:nvPr/>
        </p:nvPicPr>
        <p:blipFill>
          <a:blip r:embed="rId3" cstate="email">
            <a:extLst>
              <a:ext uri="{28A0092B-C50C-407E-A947-70E740481C1C}">
                <a14:useLocalDpi xmlns="" xmlns:a14="http://schemas.microsoft.com/office/drawing/2010/main"/>
              </a:ext>
            </a:extLst>
          </a:blip>
          <a:srcRect/>
          <a:stretch>
            <a:fillRect/>
          </a:stretch>
        </p:blipFill>
        <p:spPr bwMode="auto">
          <a:xfrm>
            <a:off x="2362200" y="838200"/>
            <a:ext cx="3810000" cy="5744373"/>
          </a:xfrm>
          <a:prstGeom prst="rect">
            <a:avLst/>
          </a:prstGeom>
          <a:ln>
            <a:noFill/>
          </a:ln>
          <a:effectLst>
            <a:outerShdw blurRad="292100" dist="139700" dir="2700000" algn="tl" rotWithShape="0">
              <a:srgbClr val="333333">
                <a:alpha val="65000"/>
              </a:srgbClr>
            </a:outerShdw>
          </a:effectLst>
        </p:spPr>
      </p:pic>
      <p:sp>
        <p:nvSpPr>
          <p:cNvPr id="7" name="Прямоугольник 6"/>
          <p:cNvSpPr/>
          <p:nvPr/>
        </p:nvSpPr>
        <p:spPr>
          <a:xfrm>
            <a:off x="685800" y="228600"/>
            <a:ext cx="6451959" cy="646331"/>
          </a:xfrm>
          <a:prstGeom prst="rect">
            <a:avLst/>
          </a:prstGeom>
          <a:noFill/>
        </p:spPr>
        <p:txBody>
          <a:bodyPr wrap="none">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defRPr/>
            </a:pPr>
            <a:r>
              <a:rPr lang="ru-RU" sz="3600" b="1" dirty="0">
                <a:ln w="11430"/>
                <a:solidFill>
                  <a:srgbClr val="336600"/>
                </a:solidFill>
                <a:effectLst>
                  <a:outerShdw blurRad="50800" dist="39000" dir="5460000" algn="tl">
                    <a:srgbClr val="000000">
                      <a:alpha val="38000"/>
                    </a:srgbClr>
                  </a:outerShdw>
                </a:effectLst>
              </a:rPr>
              <a:t>Ритуальные куклы на Руси</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3"/>
          <p:cNvSpPr>
            <a:spLocks noGrp="1" noChangeArrowheads="1"/>
          </p:cNvSpPr>
          <p:nvPr>
            <p:ph type="body" idx="1"/>
          </p:nvPr>
        </p:nvSpPr>
        <p:spPr>
          <a:xfrm>
            <a:off x="4800600" y="1447800"/>
            <a:ext cx="3886200" cy="4267200"/>
          </a:xfrm>
        </p:spPr>
        <p:txBody>
          <a:bodyPr/>
          <a:lstStyle/>
          <a:p>
            <a:pPr eaLnBrk="1" hangingPunct="1">
              <a:lnSpc>
                <a:spcPct val="80000"/>
              </a:lnSpc>
              <a:buFontTx/>
              <a:buNone/>
            </a:pPr>
            <a:endParaRPr lang="ru-RU" sz="1600" dirty="0" smtClean="0"/>
          </a:p>
        </p:txBody>
      </p:sp>
      <p:pic>
        <p:nvPicPr>
          <p:cNvPr id="11271" name="Picture 7"/>
          <p:cNvPicPr>
            <a:picLocks noChangeAspect="1" noChangeArrowheads="1"/>
          </p:cNvPicPr>
          <p:nvPr/>
        </p:nvPicPr>
        <p:blipFill>
          <a:blip r:embed="rId3" cstate="email">
            <a:extLst>
              <a:ext uri="{28A0092B-C50C-407E-A947-70E740481C1C}">
                <a14:useLocalDpi xmlns="" xmlns:a14="http://schemas.microsoft.com/office/drawing/2010/main"/>
              </a:ext>
            </a:extLst>
          </a:blip>
          <a:srcRect r="4175"/>
          <a:stretch>
            <a:fillRect/>
          </a:stretch>
        </p:blipFill>
        <p:spPr bwMode="auto">
          <a:xfrm>
            <a:off x="3048000" y="914400"/>
            <a:ext cx="3240894" cy="4413587"/>
          </a:xfrm>
          <a:prstGeom prst="rect">
            <a:avLst/>
          </a:prstGeom>
          <a:ln>
            <a:noFill/>
          </a:ln>
          <a:effectLst>
            <a:outerShdw blurRad="292100" dist="139700" dir="2700000" algn="tl" rotWithShape="0">
              <a:srgbClr val="333333">
                <a:alpha val="65000"/>
              </a:srgbClr>
            </a:outerShdw>
          </a:effectLst>
        </p:spPr>
      </p:pic>
      <p:sp>
        <p:nvSpPr>
          <p:cNvPr id="8" name="Прямоугольник 7"/>
          <p:cNvSpPr/>
          <p:nvPr/>
        </p:nvSpPr>
        <p:spPr>
          <a:xfrm>
            <a:off x="2286000" y="228600"/>
            <a:ext cx="4512005" cy="584775"/>
          </a:xfrm>
          <a:prstGeom prst="rect">
            <a:avLst/>
          </a:prstGeom>
          <a:noFill/>
        </p:spPr>
        <p:txBody>
          <a:bodyPr wrap="none">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defRPr/>
            </a:pPr>
            <a:r>
              <a:rPr lang="ru-RU" sz="3200" b="1" dirty="0">
                <a:ln w="11430"/>
                <a:solidFill>
                  <a:srgbClr val="336600"/>
                </a:solidFill>
                <a:effectLst>
                  <a:outerShdw blurRad="50800" dist="39000" dir="5460000" algn="tl">
                    <a:srgbClr val="000000">
                      <a:alpha val="38000"/>
                    </a:srgbClr>
                  </a:outerShdw>
                </a:effectLst>
              </a:rPr>
              <a:t>Кукла «</a:t>
            </a:r>
            <a:r>
              <a:rPr lang="ru-RU" sz="3200" b="1" dirty="0" err="1">
                <a:ln w="11430"/>
                <a:solidFill>
                  <a:srgbClr val="336600"/>
                </a:solidFill>
                <a:effectLst>
                  <a:outerShdw blurRad="50800" dist="39000" dir="5460000" algn="tl">
                    <a:srgbClr val="000000">
                      <a:alpha val="38000"/>
                    </a:srgbClr>
                  </a:outerShdw>
                </a:effectLst>
              </a:rPr>
              <a:t>Десятиручка</a:t>
            </a:r>
            <a:r>
              <a:rPr lang="ru-RU" sz="3200" b="1" dirty="0">
                <a:ln w="11430"/>
                <a:solidFill>
                  <a:srgbClr val="336600"/>
                </a:solidFill>
                <a:effectLst>
                  <a:outerShdw blurRad="50800" dist="39000" dir="5460000" algn="tl">
                    <a:srgbClr val="000000">
                      <a:alpha val="38000"/>
                    </a:srgbClr>
                  </a:outerShdw>
                </a:effectLst>
              </a:rPr>
              <a:t>»</a:t>
            </a:r>
          </a:p>
        </p:txBody>
      </p:sp>
      <p:pic>
        <p:nvPicPr>
          <p:cNvPr id="6" name="Picture 5" descr="20080903074303"/>
          <p:cNvPicPr>
            <a:picLocks noChangeAspect="1" noChangeArrowheads="1"/>
          </p:cNvPicPr>
          <p:nvPr/>
        </p:nvPicPr>
        <p:blipFill>
          <a:blip r:embed="rId4" cstate="email">
            <a:lum bright="6000" contrast="14000"/>
            <a:extLst>
              <a:ext uri="{28A0092B-C50C-407E-A947-70E740481C1C}">
                <a14:useLocalDpi xmlns="" xmlns:a14="http://schemas.microsoft.com/office/drawing/2010/main"/>
              </a:ext>
            </a:extLst>
          </a:blip>
          <a:srcRect l="8279" t="10650" r="10996" b="5921"/>
          <a:stretch>
            <a:fillRect/>
          </a:stretch>
        </p:blipFill>
        <p:spPr bwMode="auto">
          <a:xfrm>
            <a:off x="228600" y="2362200"/>
            <a:ext cx="2971800" cy="3581400"/>
          </a:xfrm>
          <a:prstGeom prst="rect">
            <a:avLst/>
          </a:prstGeom>
          <a:ln>
            <a:noFill/>
          </a:ln>
          <a:effectLst>
            <a:outerShdw blurRad="292100" dist="139700" dir="2700000" algn="tl" rotWithShape="0">
              <a:srgbClr val="333333">
                <a:alpha val="65000"/>
              </a:srgbClr>
            </a:outerShdw>
          </a:effectLst>
        </p:spPr>
      </p:pic>
      <p:pic>
        <p:nvPicPr>
          <p:cNvPr id="7" name="Picture 6" descr="10ruchka-big"/>
          <p:cNvPicPr>
            <a:picLocks noChangeAspect="1" noChangeArrowheads="1"/>
          </p:cNvPicPr>
          <p:nvPr/>
        </p:nvPicPr>
        <p:blipFill>
          <a:blip r:embed="rId5" cstate="print">
            <a:lum bright="16000" contrast="20000"/>
          </a:blip>
          <a:srcRect l="10647" t="15385" r="6300"/>
          <a:stretch>
            <a:fillRect/>
          </a:stretch>
        </p:blipFill>
        <p:spPr bwMode="auto">
          <a:xfrm>
            <a:off x="5943600" y="2133600"/>
            <a:ext cx="2971800" cy="4191000"/>
          </a:xfrm>
          <a:prstGeom prst="rect">
            <a:avLst/>
          </a:prstGeom>
          <a:ln>
            <a:noFill/>
          </a:ln>
          <a:effectLst>
            <a:outerShdw blurRad="292100" dist="139700" dir="2700000" algn="tl" rotWithShape="0">
              <a:srgbClr val="333333">
                <a:alpha val="65000"/>
              </a:srgbClr>
            </a:outerShdw>
          </a:effectLst>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3" name="Picture 3" descr="krupenichka-vish-big"/>
          <p:cNvPicPr>
            <a:picLocks noChangeAspect="1" noChangeArrowheads="1"/>
          </p:cNvPicPr>
          <p:nvPr/>
        </p:nvPicPr>
        <p:blipFill>
          <a:blip r:embed="rId3" cstate="print">
            <a:lum bright="14000"/>
          </a:blip>
          <a:srcRect/>
          <a:stretch>
            <a:fillRect/>
          </a:stretch>
        </p:blipFill>
        <p:spPr bwMode="auto">
          <a:xfrm>
            <a:off x="4823438" y="1295400"/>
            <a:ext cx="3822087" cy="4495800"/>
          </a:xfrm>
          <a:prstGeom prst="rect">
            <a:avLst/>
          </a:prstGeom>
          <a:ln>
            <a:noFill/>
          </a:ln>
          <a:effectLst>
            <a:outerShdw blurRad="292100" dist="139700" dir="2700000" algn="tl" rotWithShape="0">
              <a:srgbClr val="333333">
                <a:alpha val="65000"/>
              </a:srgbClr>
            </a:outerShdw>
          </a:effectLst>
        </p:spPr>
      </p:pic>
      <p:pic>
        <p:nvPicPr>
          <p:cNvPr id="15367" name="Picture 7" descr="Krupenichka-min"/>
          <p:cNvPicPr>
            <a:picLocks noChangeAspect="1" noChangeArrowheads="1"/>
          </p:cNvPicPr>
          <p:nvPr/>
        </p:nvPicPr>
        <p:blipFill>
          <a:blip r:embed="rId4" cstate="print"/>
          <a:srcRect/>
          <a:stretch>
            <a:fillRect/>
          </a:stretch>
        </p:blipFill>
        <p:spPr bwMode="auto">
          <a:xfrm>
            <a:off x="380999" y="1452815"/>
            <a:ext cx="3819843" cy="4414585"/>
          </a:xfrm>
          <a:prstGeom prst="rect">
            <a:avLst/>
          </a:prstGeom>
          <a:ln>
            <a:noFill/>
          </a:ln>
          <a:effectLst>
            <a:outerShdw blurRad="292100" dist="139700" dir="2700000" algn="tl" rotWithShape="0">
              <a:srgbClr val="333333">
                <a:alpha val="65000"/>
              </a:srgbClr>
            </a:outerShdw>
          </a:effectLst>
        </p:spPr>
      </p:pic>
      <p:sp>
        <p:nvSpPr>
          <p:cNvPr id="9" name="Прямоугольник 8"/>
          <p:cNvSpPr/>
          <p:nvPr/>
        </p:nvSpPr>
        <p:spPr>
          <a:xfrm>
            <a:off x="2438400" y="457200"/>
            <a:ext cx="5067990" cy="646331"/>
          </a:xfrm>
          <a:prstGeom prst="rect">
            <a:avLst/>
          </a:prstGeom>
          <a:noFill/>
        </p:spPr>
        <p:txBody>
          <a:bodyPr wrap="none">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defRPr/>
            </a:pPr>
            <a:r>
              <a:rPr lang="ru-RU" sz="3600" b="1" dirty="0">
                <a:ln w="11430"/>
                <a:solidFill>
                  <a:srgbClr val="336600"/>
                </a:solidFill>
                <a:effectLst>
                  <a:outerShdw blurRad="50800" dist="39000" dir="5460000" algn="tl">
                    <a:srgbClr val="000000">
                      <a:alpha val="38000"/>
                    </a:srgbClr>
                  </a:outerShdw>
                </a:effectLst>
              </a:rPr>
              <a:t>Кукла «</a:t>
            </a:r>
            <a:r>
              <a:rPr lang="ru-RU" sz="3600" b="1" dirty="0" err="1">
                <a:ln w="11430"/>
                <a:solidFill>
                  <a:srgbClr val="336600"/>
                </a:solidFill>
                <a:effectLst>
                  <a:outerShdw blurRad="50800" dist="39000" dir="5460000" algn="tl">
                    <a:srgbClr val="000000">
                      <a:alpha val="38000"/>
                    </a:srgbClr>
                  </a:outerShdw>
                </a:effectLst>
              </a:rPr>
              <a:t>Зерновушка</a:t>
            </a:r>
            <a:r>
              <a:rPr lang="ru-RU" sz="3600" b="1" dirty="0">
                <a:ln w="11430"/>
                <a:solidFill>
                  <a:srgbClr val="336600"/>
                </a:solidFill>
                <a:effectLst>
                  <a:outerShdw blurRad="50800" dist="39000" dir="5460000" algn="tl">
                    <a:srgbClr val="000000">
                      <a:alpha val="38000"/>
                    </a:srgbClr>
                  </a:outerShdw>
                </a:effectLst>
              </a:rPr>
              <a:t>» </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3"/>
          <p:cNvSpPr>
            <a:spLocks noGrp="1" noChangeArrowheads="1"/>
          </p:cNvSpPr>
          <p:nvPr>
            <p:ph type="body" idx="1"/>
          </p:nvPr>
        </p:nvSpPr>
        <p:spPr>
          <a:xfrm>
            <a:off x="4419600" y="3048000"/>
            <a:ext cx="4191000" cy="3657600"/>
          </a:xfrm>
        </p:spPr>
        <p:txBody>
          <a:bodyPr/>
          <a:lstStyle/>
          <a:p>
            <a:pPr eaLnBrk="1" hangingPunct="1">
              <a:lnSpc>
                <a:spcPct val="80000"/>
              </a:lnSpc>
              <a:buFontTx/>
              <a:buNone/>
            </a:pPr>
            <a:endParaRPr lang="ru-RU" sz="1800" dirty="0" smtClean="0"/>
          </a:p>
        </p:txBody>
      </p:sp>
      <p:pic>
        <p:nvPicPr>
          <p:cNvPr id="19460" name="Picture 4" descr="i0353rp"/>
          <p:cNvPicPr>
            <a:picLocks noChangeAspect="1" noChangeArrowheads="1"/>
          </p:cNvPicPr>
          <p:nvPr/>
        </p:nvPicPr>
        <p:blipFill>
          <a:blip r:embed="rId3" cstate="print"/>
          <a:srcRect/>
          <a:stretch>
            <a:fillRect/>
          </a:stretch>
        </p:blipFill>
        <p:spPr bwMode="auto">
          <a:xfrm>
            <a:off x="5105400" y="1219200"/>
            <a:ext cx="3733800" cy="4411240"/>
          </a:xfrm>
          <a:prstGeom prst="rect">
            <a:avLst/>
          </a:prstGeom>
          <a:ln>
            <a:noFill/>
          </a:ln>
          <a:effectLst>
            <a:outerShdw blurRad="292100" dist="139700" dir="2700000" algn="tl" rotWithShape="0">
              <a:srgbClr val="333333">
                <a:alpha val="65000"/>
              </a:srgbClr>
            </a:outerShdw>
          </a:effectLst>
        </p:spPr>
      </p:pic>
      <p:pic>
        <p:nvPicPr>
          <p:cNvPr id="19462" name="Picture 6" descr="20080903074833"/>
          <p:cNvPicPr>
            <a:picLocks noChangeAspect="1" noChangeArrowheads="1"/>
          </p:cNvPicPr>
          <p:nvPr/>
        </p:nvPicPr>
        <p:blipFill>
          <a:blip r:embed="rId4" cstate="email">
            <a:extLst>
              <a:ext uri="{28A0092B-C50C-407E-A947-70E740481C1C}">
                <a14:useLocalDpi xmlns="" xmlns:a14="http://schemas.microsoft.com/office/drawing/2010/main"/>
              </a:ext>
            </a:extLst>
          </a:blip>
          <a:srcRect/>
          <a:stretch>
            <a:fillRect/>
          </a:stretch>
        </p:blipFill>
        <p:spPr bwMode="auto">
          <a:xfrm>
            <a:off x="533400" y="1295399"/>
            <a:ext cx="3810000" cy="4778337"/>
          </a:xfrm>
          <a:prstGeom prst="rect">
            <a:avLst/>
          </a:prstGeom>
          <a:ln>
            <a:noFill/>
          </a:ln>
          <a:effectLst>
            <a:outerShdw blurRad="292100" dist="139700" dir="2700000" algn="tl" rotWithShape="0">
              <a:srgbClr val="333333">
                <a:alpha val="65000"/>
              </a:srgbClr>
            </a:outerShdw>
          </a:effectLst>
        </p:spPr>
      </p:pic>
      <p:sp>
        <p:nvSpPr>
          <p:cNvPr id="9" name="Прямоугольник 8"/>
          <p:cNvSpPr/>
          <p:nvPr/>
        </p:nvSpPr>
        <p:spPr>
          <a:xfrm>
            <a:off x="457200" y="457200"/>
            <a:ext cx="4628062" cy="646331"/>
          </a:xfrm>
          <a:prstGeom prst="rect">
            <a:avLst/>
          </a:prstGeom>
          <a:noFill/>
        </p:spPr>
        <p:txBody>
          <a:bodyPr wrap="none">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defRPr/>
            </a:pPr>
            <a:r>
              <a:rPr lang="ru-RU" sz="3600" b="1" dirty="0">
                <a:ln w="11430"/>
                <a:solidFill>
                  <a:srgbClr val="336600"/>
                </a:solidFill>
                <a:effectLst>
                  <a:outerShdw blurRad="50800" dist="39000" dir="5460000" algn="tl">
                    <a:srgbClr val="000000">
                      <a:alpha val="38000"/>
                    </a:srgbClr>
                  </a:outerShdw>
                </a:effectLst>
              </a:rPr>
              <a:t>Кукла - «</a:t>
            </a:r>
            <a:r>
              <a:rPr lang="ru-RU" sz="3600" b="1" dirty="0" err="1">
                <a:ln w="11430"/>
                <a:solidFill>
                  <a:srgbClr val="336600"/>
                </a:solidFill>
                <a:effectLst>
                  <a:outerShdw blurRad="50800" dist="39000" dir="5460000" algn="tl">
                    <a:srgbClr val="000000">
                      <a:alpha val="38000"/>
                    </a:srgbClr>
                  </a:outerShdw>
                </a:effectLst>
              </a:rPr>
              <a:t>Московка</a:t>
            </a:r>
            <a:r>
              <a:rPr lang="ru-RU" sz="3600" b="1" dirty="0">
                <a:ln w="11430"/>
                <a:solidFill>
                  <a:srgbClr val="336600"/>
                </a:solidFill>
                <a:effectLst>
                  <a:outerShdw blurRad="50800" dist="39000" dir="5460000" algn="tl">
                    <a:srgbClr val="000000">
                      <a:alpha val="38000"/>
                    </a:srgbClr>
                  </a:outerShdw>
                </a:effectLst>
              </a:rPr>
              <a:t>»</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3"/>
          <p:cNvSpPr>
            <a:spLocks noGrp="1" noChangeArrowheads="1"/>
          </p:cNvSpPr>
          <p:nvPr>
            <p:ph type="body" idx="1"/>
          </p:nvPr>
        </p:nvSpPr>
        <p:spPr>
          <a:xfrm>
            <a:off x="3124200" y="1066800"/>
            <a:ext cx="5715000" cy="5486400"/>
          </a:xfrm>
        </p:spPr>
        <p:txBody>
          <a:bodyPr/>
          <a:lstStyle/>
          <a:p>
            <a:pPr eaLnBrk="1" hangingPunct="1">
              <a:buFontTx/>
              <a:buNone/>
            </a:pPr>
            <a:endParaRPr lang="ru-RU" sz="1600" dirty="0" smtClean="0"/>
          </a:p>
        </p:txBody>
      </p:sp>
      <p:pic>
        <p:nvPicPr>
          <p:cNvPr id="36868" name="Picture 4" descr="20081111075544"/>
          <p:cNvPicPr>
            <a:picLocks noChangeAspect="1" noChangeArrowheads="1"/>
          </p:cNvPicPr>
          <p:nvPr/>
        </p:nvPicPr>
        <p:blipFill>
          <a:blip r:embed="rId3" cstate="print">
            <a:lum bright="14000" contrast="14000"/>
          </a:blip>
          <a:srcRect/>
          <a:stretch>
            <a:fillRect/>
          </a:stretch>
        </p:blipFill>
        <p:spPr bwMode="auto">
          <a:xfrm>
            <a:off x="228600" y="1170039"/>
            <a:ext cx="3429000" cy="4621161"/>
          </a:xfrm>
          <a:prstGeom prst="rect">
            <a:avLst/>
          </a:prstGeom>
          <a:ln>
            <a:noFill/>
          </a:ln>
          <a:effectLst>
            <a:outerShdw blurRad="292100" dist="139700" dir="2700000" algn="tl" rotWithShape="0">
              <a:srgbClr val="333333">
                <a:alpha val="65000"/>
              </a:srgbClr>
            </a:outerShdw>
          </a:effectLst>
        </p:spPr>
      </p:pic>
      <p:pic>
        <p:nvPicPr>
          <p:cNvPr id="36869" name="Picture 5" descr="20081111075552"/>
          <p:cNvPicPr>
            <a:picLocks noChangeAspect="1" noChangeArrowheads="1"/>
          </p:cNvPicPr>
          <p:nvPr/>
        </p:nvPicPr>
        <p:blipFill>
          <a:blip r:embed="rId4" cstate="email">
            <a:lum bright="16000" contrast="14000"/>
            <a:extLst>
              <a:ext uri="{28A0092B-C50C-407E-A947-70E740481C1C}">
                <a14:useLocalDpi xmlns="" xmlns:a14="http://schemas.microsoft.com/office/drawing/2010/main"/>
              </a:ext>
            </a:extLst>
          </a:blip>
          <a:srcRect/>
          <a:stretch>
            <a:fillRect/>
          </a:stretch>
        </p:blipFill>
        <p:spPr bwMode="auto">
          <a:xfrm>
            <a:off x="3962400" y="2057400"/>
            <a:ext cx="4809209" cy="3300765"/>
          </a:xfrm>
          <a:prstGeom prst="rect">
            <a:avLst/>
          </a:prstGeom>
          <a:ln>
            <a:noFill/>
          </a:ln>
          <a:effectLst>
            <a:outerShdw blurRad="292100" dist="139700" dir="2700000" algn="tl" rotWithShape="0">
              <a:srgbClr val="333333">
                <a:alpha val="65000"/>
              </a:srgbClr>
            </a:outerShdw>
          </a:effectLst>
        </p:spPr>
      </p:pic>
      <p:sp>
        <p:nvSpPr>
          <p:cNvPr id="9" name="Прямоугольник 8"/>
          <p:cNvSpPr/>
          <p:nvPr/>
        </p:nvSpPr>
        <p:spPr>
          <a:xfrm>
            <a:off x="2895600" y="304800"/>
            <a:ext cx="4048736" cy="646331"/>
          </a:xfrm>
          <a:prstGeom prst="rect">
            <a:avLst/>
          </a:prstGeom>
          <a:noFill/>
        </p:spPr>
        <p:txBody>
          <a:bodyPr wrap="none">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defRPr/>
            </a:pPr>
            <a:r>
              <a:rPr lang="ru-RU" sz="3600" b="1" dirty="0">
                <a:ln w="11430"/>
                <a:solidFill>
                  <a:srgbClr val="336600"/>
                </a:solidFill>
                <a:effectLst>
                  <a:outerShdw blurRad="50800" dist="39000" dir="5460000" algn="tl">
                    <a:srgbClr val="000000">
                      <a:alpha val="38000"/>
                    </a:srgbClr>
                  </a:outerShdw>
                </a:effectLst>
              </a:rPr>
              <a:t>Кукла «Кукушка»</a:t>
            </a:r>
          </a:p>
        </p:txBody>
      </p:sp>
    </p:spTree>
  </p:cSld>
  <p:clrMapOvr>
    <a:masterClrMapping/>
  </p:clrMapOvr>
</p:sld>
</file>

<file path=ppt/theme/theme1.xml><?xml version="1.0" encoding="utf-8"?>
<a:theme xmlns:a="http://schemas.openxmlformats.org/drawingml/2006/main" name="Оформление по умолчанию">
  <a:themeElements>
    <a:clrScheme name="Оформление по умолчанию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Оформление по умолчанию">
      <a:majorFont>
        <a:latin typeface="Arial"/>
        <a:ea typeface=""/>
        <a:cs typeface=""/>
      </a:majorFont>
      <a:minorFont>
        <a:latin typeface="Arial"/>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Оформление по умолчанию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Оформление по умолчанию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Оформление по умолчанию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Оформление по умолчанию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Оформление по умолчанию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Оформление по умолчанию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Оформление по умолчанию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Оформление по умолчанию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Оформление по умолчанию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Оформление по умолчанию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Оформление по умолчанию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Оформление по умолчанию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895</TotalTime>
  <Words>1683</Words>
  <Application>Microsoft Office PowerPoint</Application>
  <PresentationFormat>Экран (4:3)</PresentationFormat>
  <Paragraphs>84</Paragraphs>
  <Slides>22</Slides>
  <Notes>22</Notes>
  <HiddenSlides>0</HiddenSlides>
  <MMClips>0</MMClips>
  <ScaleCrop>false</ScaleCrop>
  <HeadingPairs>
    <vt:vector size="4" baseType="variant">
      <vt:variant>
        <vt:lpstr>Тема</vt:lpstr>
      </vt:variant>
      <vt:variant>
        <vt:i4>1</vt:i4>
      </vt:variant>
      <vt:variant>
        <vt:lpstr>Заголовки слайдов</vt:lpstr>
      </vt:variant>
      <vt:variant>
        <vt:i4>22</vt:i4>
      </vt:variant>
    </vt:vector>
  </HeadingPairs>
  <TitlesOfParts>
    <vt:vector size="23" baseType="lpstr">
      <vt:lpstr>Оформление по умолчанию</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lpstr>Слайд 17</vt:lpstr>
      <vt:lpstr>Слайд 18</vt:lpstr>
      <vt:lpstr>Слайд 19</vt:lpstr>
      <vt:lpstr>Слайд 20</vt:lpstr>
      <vt:lpstr>Слайд 21</vt:lpstr>
      <vt:lpstr>Слайд 22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Даша Коротких</dc:creator>
  <cp:lastModifiedBy>ДДТ</cp:lastModifiedBy>
  <cp:revision>34</cp:revision>
  <cp:lastPrinted>1601-01-01T00:00:00Z</cp:lastPrinted>
  <dcterms:created xsi:type="dcterms:W3CDTF">1601-01-01T00:00:00Z</dcterms:created>
  <dcterms:modified xsi:type="dcterms:W3CDTF">2015-01-26T06:31:00Z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1</vt:i4>
  </property>
</Properties>
</file>