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85;&#1077;&#1076;&#1077;&#1083;&#1103;%20&#1072;&#1085;&#1075;&#1083;&#1080;&#1081;&#1089;&#1082;&#1086;&#1075;&#1086;\funny%20english%20trip\&#1092;&#1080;&#1079;&#1084;&#1080;&#1085;&#1090;&#1091;&#1082;&#1072;.mp3" TargetMode="Externa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428868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Californian FB" pitchFamily="18" charset="0"/>
              </a:rPr>
              <a:t>Funny English Trip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332037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dirty="0" smtClean="0"/>
              <a:t>Let’s read</a:t>
            </a:r>
            <a:endParaRPr lang="ru-RU" sz="6000" b="1" dirty="0"/>
          </a:p>
        </p:txBody>
      </p:sp>
      <p:pic>
        <p:nvPicPr>
          <p:cNvPr id="4" name="Рисунок 3" descr="maxresdefault (1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6182" y="3500438"/>
            <a:ext cx="4214842" cy="316113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357430"/>
            <a:ext cx="8229600" cy="305435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/>
              <a:t>Let’s dance</a:t>
            </a:r>
            <a:endParaRPr lang="ru-RU" sz="6600" dirty="0"/>
          </a:p>
        </p:txBody>
      </p:sp>
      <p:pic>
        <p:nvPicPr>
          <p:cNvPr id="4" name="Рисунок 3" descr="images (4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3929066"/>
            <a:ext cx="7929618" cy="196691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700338" y="333375"/>
            <a:ext cx="6443662" cy="719138"/>
          </a:xfrm>
        </p:spPr>
        <p:txBody>
          <a:bodyPr>
            <a:normAutofit fontScale="90000"/>
          </a:bodyPr>
          <a:lstStyle/>
          <a:p>
            <a:r>
              <a:rPr lang="ru-RU" sz="4000"/>
              <a:t>Путешествие в страну Знаний </a:t>
            </a:r>
          </a:p>
        </p:txBody>
      </p:sp>
      <p:pic>
        <p:nvPicPr>
          <p:cNvPr id="3075" name="Picture 3" descr="BD1365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0988" y="4679950"/>
            <a:ext cx="5053012" cy="2178050"/>
          </a:xfrm>
          <a:prstGeom prst="rect">
            <a:avLst/>
          </a:prstGeom>
          <a:noFill/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34838496">
            <a:off x="323850" y="4724400"/>
            <a:ext cx="976313" cy="976313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2987675" y="573405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1476375" y="5445125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1</a:t>
            </a: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 rot="-1161264">
            <a:off x="1979613" y="3860800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755650" y="3933825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2</a:t>
            </a: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3419475" y="3357563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3</a:t>
            </a:r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 rot="-1401683">
            <a:off x="4716463" y="3141663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6011863" y="2492375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4</a:t>
            </a:r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 rot="15047655">
            <a:off x="6923882" y="1581944"/>
            <a:ext cx="1214437" cy="733425"/>
          </a:xfrm>
          <a:prstGeom prst="curvedUp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3779838" y="155733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5148263" y="1341438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5</a:t>
            </a:r>
          </a:p>
        </p:txBody>
      </p:sp>
      <p:pic>
        <p:nvPicPr>
          <p:cNvPr id="3088" name="Picture 16" descr="626582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42984"/>
            <a:ext cx="3419475" cy="23510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857232"/>
            <a:ext cx="8229600" cy="3511550"/>
          </a:xfrm>
        </p:spPr>
        <p:txBody>
          <a:bodyPr>
            <a:normAutofit fontScale="90000"/>
          </a:bodyPr>
          <a:lstStyle/>
          <a:p>
            <a:r>
              <a:rPr lang="en-US" dirty="0"/>
              <a:t>Station 1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6900" dirty="0" smtClean="0"/>
              <a:t>Let’s repeat</a:t>
            </a:r>
            <a:br>
              <a:rPr lang="en-US" sz="6900" dirty="0" smtClean="0"/>
            </a:br>
            <a:endParaRPr lang="ru-RU" sz="6900" dirty="0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179388" y="260350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Рисунок 4" descr="скачанные файлы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4588" y="4000504"/>
            <a:ext cx="2819412" cy="25277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as quickly as you can.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2643182"/>
            <a:ext cx="8229600" cy="3328998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In the pool the little fish</a:t>
            </a:r>
          </a:p>
          <a:p>
            <a:pPr algn="ctr">
              <a:buNone/>
            </a:pPr>
            <a:r>
              <a:rPr lang="en-US" dirty="0" smtClean="0"/>
              <a:t>Swim about swish, swish</a:t>
            </a:r>
          </a:p>
          <a:p>
            <a:pPr algn="ctr">
              <a:buNone/>
            </a:pPr>
            <a:r>
              <a:rPr lang="en-US" dirty="0" smtClean="0"/>
              <a:t>But in winter time they sleep</a:t>
            </a:r>
          </a:p>
          <a:p>
            <a:pPr algn="ctr">
              <a:buNone/>
            </a:pPr>
            <a:r>
              <a:rPr lang="en-US" dirty="0" smtClean="0"/>
              <a:t>In the water deep, deep</a:t>
            </a:r>
            <a:endParaRPr lang="ru-RU" dirty="0"/>
          </a:p>
        </p:txBody>
      </p:sp>
      <p:pic>
        <p:nvPicPr>
          <p:cNvPr id="6" name="Рисунок 5" descr="скачанные файлы (1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6644" y="4286256"/>
            <a:ext cx="2143125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Station 2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71744"/>
            <a:ext cx="8229600" cy="37687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b="1" dirty="0" smtClean="0"/>
              <a:t>Let’s think</a:t>
            </a:r>
            <a:endParaRPr lang="ru-RU" sz="6600" b="1" dirty="0"/>
          </a:p>
        </p:txBody>
      </p:sp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570" y="3714752"/>
            <a:ext cx="3000364" cy="2781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7554" y="2000240"/>
            <a:ext cx="5429288" cy="3978715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Cat in a bag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b="1" dirty="0" smtClean="0">
                <a:solidFill>
                  <a:schemeClr val="accent5"/>
                </a:solidFill>
              </a:rPr>
              <a:t>Let’s speak</a:t>
            </a:r>
            <a:endParaRPr lang="ru-RU" sz="5400" b="1" dirty="0">
              <a:solidFill>
                <a:schemeClr val="accent5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Station 3</a:t>
            </a:r>
            <a:endParaRPr lang="ru-RU" sz="6600" b="1" dirty="0"/>
          </a:p>
        </p:txBody>
      </p:sp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570" y="4000504"/>
            <a:ext cx="3500430" cy="267346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8860" y="3643314"/>
            <a:ext cx="2905140" cy="2905140"/>
          </a:xfrm>
          <a:prstGeom prst="rect">
            <a:avLst/>
          </a:prstGeom>
        </p:spPr>
      </p:pic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13718" y="0"/>
            <a:ext cx="5230282" cy="29289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7166"/>
            <a:ext cx="3071834" cy="3071834"/>
          </a:xfrm>
          <a:prstGeom prst="rect">
            <a:avLst/>
          </a:prstGeom>
        </p:spPr>
      </p:pic>
      <p:pic>
        <p:nvPicPr>
          <p:cNvPr id="7" name="Рисунок 6" descr="images (2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6182" y="2571744"/>
            <a:ext cx="2714644" cy="4608582"/>
          </a:xfrm>
          <a:prstGeom prst="rect">
            <a:avLst/>
          </a:prstGeom>
        </p:spPr>
      </p:pic>
      <p:pic>
        <p:nvPicPr>
          <p:cNvPr id="8" name="Рисунок 7" descr="images (2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367188"/>
            <a:ext cx="2843186" cy="3066955"/>
          </a:xfrm>
          <a:prstGeom prst="rect">
            <a:avLst/>
          </a:prstGeom>
        </p:spPr>
      </p:pic>
      <p:pic>
        <p:nvPicPr>
          <p:cNvPr id="9" name="Рисунок 8" descr="images (2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2285992"/>
            <a:ext cx="3321867" cy="221457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Let’s sing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8286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Station 4</a:t>
            </a:r>
            <a:endParaRPr lang="ru-RU" sz="4400" dirty="0"/>
          </a:p>
        </p:txBody>
      </p:sp>
      <p:pic>
        <p:nvPicPr>
          <p:cNvPr id="5" name="физминту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1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68</Words>
  <Application>Microsoft Office PowerPoint</Application>
  <PresentationFormat>Экран (4:3)</PresentationFormat>
  <Paragraphs>24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Funny English Trip</vt:lpstr>
      <vt:lpstr>Путешествие в страну Знаний </vt:lpstr>
      <vt:lpstr>Station 1  Let’s repeat </vt:lpstr>
      <vt:lpstr>Read as quickly as you can.</vt:lpstr>
      <vt:lpstr>Station 2</vt:lpstr>
      <vt:lpstr>Cat in a bag</vt:lpstr>
      <vt:lpstr>Station 3</vt:lpstr>
      <vt:lpstr>Слайд 8</vt:lpstr>
      <vt:lpstr>Let’s sing</vt:lpstr>
      <vt:lpstr>Station 4</vt:lpstr>
      <vt:lpstr>Station 5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Funny English Trip</dc:title>
  <dc:creator>Регина</dc:creator>
  <cp:lastModifiedBy>Admin</cp:lastModifiedBy>
  <cp:revision>9</cp:revision>
  <dcterms:created xsi:type="dcterms:W3CDTF">2015-02-17T19:39:04Z</dcterms:created>
  <dcterms:modified xsi:type="dcterms:W3CDTF">2015-02-22T10:11:36Z</dcterms:modified>
</cp:coreProperties>
</file>