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851648" cy="1828800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Почему картофель тонет в пресной воде , но не тонет в солёной?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717032"/>
            <a:ext cx="7406640" cy="1752600"/>
          </a:xfrm>
        </p:spPr>
        <p:txBody>
          <a:bodyPr/>
          <a:lstStyle/>
          <a:p>
            <a:r>
              <a:rPr lang="ru-RU" dirty="0" smtClean="0"/>
              <a:t>Работу выполнил ученик 7 «А» класса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Парфёнов Данила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29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Возьмём 2 </a:t>
            </a:r>
            <a:r>
              <a:rPr lang="ru-RU" dirty="0" smtClean="0"/>
              <a:t>стакана </a:t>
            </a:r>
            <a:r>
              <a:rPr lang="ru-RU" dirty="0" smtClean="0"/>
              <a:t>, 1 картошину , чайную ложку и банку с солью.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Проведём опыт</a:t>
            </a:r>
            <a:endParaRPr lang="ru-RU" dirty="0"/>
          </a:p>
        </p:txBody>
      </p:sp>
      <p:pic>
        <p:nvPicPr>
          <p:cNvPr id="1027" name="Picture 3" descr="C:\Users\Данила\Desktop\CAM001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68960"/>
            <a:ext cx="7704856" cy="352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360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Нальём в стаканы воду.</a:t>
            </a:r>
            <a:endParaRPr lang="ru-RU" dirty="0"/>
          </a:p>
        </p:txBody>
      </p:sp>
      <p:pic>
        <p:nvPicPr>
          <p:cNvPr id="2050" name="Picture 2" descr="C:\Users\Данила\Desktop\CAM001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04865"/>
            <a:ext cx="5941169" cy="430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144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один из стаканов добавим соль.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8" name="Picture 4" descr="C:\Users\Данила\Desktop\CAM001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50823"/>
            <a:ext cx="597666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42734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56263" cy="1054250"/>
          </a:xfrm>
        </p:spPr>
        <p:txBody>
          <a:bodyPr/>
          <a:lstStyle/>
          <a:p>
            <a:r>
              <a:rPr lang="ru-RU" dirty="0" smtClean="0"/>
              <a:t>Опустим картофель в воду без соли и с солью.</a:t>
            </a:r>
            <a:endParaRPr lang="ru-RU" dirty="0"/>
          </a:p>
        </p:txBody>
      </p:sp>
      <p:pic>
        <p:nvPicPr>
          <p:cNvPr id="4098" name="Picture 2" descr="C:\Users\Данила\Desktop\CAM001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3888432" cy="4161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Данила\Desktop\CAM001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32857"/>
            <a:ext cx="392094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818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Что-же произошло ???</a:t>
            </a:r>
            <a:endParaRPr lang="ru-RU" dirty="0"/>
          </a:p>
        </p:txBody>
      </p:sp>
      <p:sp>
        <p:nvSpPr>
          <p:cNvPr id="7" name="Объект 4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387781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925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491" y="2247900"/>
            <a:ext cx="5171017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908720"/>
            <a:ext cx="7756263" cy="694210"/>
          </a:xfrm>
        </p:spPr>
        <p:txBody>
          <a:bodyPr/>
          <a:lstStyle/>
          <a:p>
            <a:r>
              <a:rPr lang="ru-RU" sz="3600" dirty="0" smtClean="0"/>
              <a:t>Для сравнения я взял </a:t>
            </a:r>
            <a:r>
              <a:rPr lang="ru-RU" sz="3600" dirty="0"/>
              <a:t>е</a:t>
            </a:r>
            <a:r>
              <a:rPr lang="ru-RU" sz="3600" dirty="0" smtClean="0"/>
              <a:t>щё 1 </a:t>
            </a:r>
            <a:r>
              <a:rPr lang="ru-RU" sz="3600" dirty="0" smtClean="0"/>
              <a:t>картошину </a:t>
            </a:r>
            <a:r>
              <a:rPr lang="ru-RU" sz="3600" dirty="0" smtClean="0"/>
              <a:t>и вот что получилось…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811677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Вывод: так-как плотность  пресной воды меньше чем плотность картофелины поэтому она пошла на дно стакана, а плотность солёной воды больше плотности картофелины поэтому она и не пошла на дно стакана. ( чтобы картофелина всплыла мне понадобилось 2 чайные ложки соли )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</p:spPr>
        <p:txBody>
          <a:bodyPr/>
          <a:lstStyle/>
          <a:p>
            <a:r>
              <a:rPr lang="ru-RU" dirty="0" smtClean="0"/>
              <a:t>Почему так </a:t>
            </a:r>
            <a:r>
              <a:rPr lang="ru-RU" dirty="0" smtClean="0"/>
              <a:t>произошло 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0193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77</TotalTime>
  <Words>125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Твердый переплет</vt:lpstr>
      <vt:lpstr>Почему картофель тонет в пресной воде , но не тонет в солёной?</vt:lpstr>
      <vt:lpstr>Проведём опыт</vt:lpstr>
      <vt:lpstr>Нальём в стаканы воду.</vt:lpstr>
      <vt:lpstr>В один из стаканов добавим соль. </vt:lpstr>
      <vt:lpstr>Опустим картофель в воду без соли и с солью.</vt:lpstr>
      <vt:lpstr>Что-же произошло ???</vt:lpstr>
      <vt:lpstr>Для сравнения я взял ещё 1 картошину и вот что получилось…</vt:lpstr>
      <vt:lpstr>Почему так произошло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картофель тонет в пресной воде , но не тонет в солёной?</dc:title>
  <dc:creator>Данила</dc:creator>
  <cp:lastModifiedBy>Данила</cp:lastModifiedBy>
  <cp:revision>6</cp:revision>
  <dcterms:created xsi:type="dcterms:W3CDTF">2015-03-08T18:53:46Z</dcterms:created>
  <dcterms:modified xsi:type="dcterms:W3CDTF">2015-03-08T20:22:20Z</dcterms:modified>
</cp:coreProperties>
</file>