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58" r:id="rId4"/>
    <p:sldId id="264" r:id="rId5"/>
    <p:sldId id="260" r:id="rId6"/>
    <p:sldId id="261" r:id="rId7"/>
    <p:sldId id="262" r:id="rId8"/>
    <p:sldId id="263" r:id="rId9"/>
    <p:sldId id="265" r:id="rId10"/>
    <p:sldId id="266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6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</a:rPr>
              <a:t>За Родину! До Победы!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357554" y="1428736"/>
            <a:ext cx="5500726" cy="5026029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Они шли в бой жестокий выполнили свой священный долг и обрели бессмертие</a:t>
            </a:r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bg1"/>
                </a:solidFill>
                <a:latin typeface="Bookman Old Style" pitchFamily="18" charset="0"/>
              </a:rPr>
              <a:t>Ветеран Великой Отечественной войны 1941-1945гг.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4400" b="1" dirty="0" err="1" smtClean="0">
                <a:solidFill>
                  <a:schemeClr val="bg1"/>
                </a:solidFill>
                <a:latin typeface="Bookman Old Style" pitchFamily="18" charset="0"/>
              </a:rPr>
              <a:t>Бухаев</a:t>
            </a:r>
            <a:r>
              <a:rPr lang="ru-RU" sz="4400" b="1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</a:p>
          <a:p>
            <a:pPr algn="ctr">
              <a:buNone/>
            </a:pPr>
            <a:r>
              <a:rPr lang="ru-RU" sz="4400" b="1" dirty="0" err="1" smtClean="0">
                <a:solidFill>
                  <a:schemeClr val="bg1"/>
                </a:solidFill>
                <a:latin typeface="Bookman Old Style" pitchFamily="18" charset="0"/>
              </a:rPr>
              <a:t>Буянта</a:t>
            </a:r>
            <a:r>
              <a:rPr lang="ru-RU" sz="4400" b="1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4400" b="1" dirty="0" err="1" smtClean="0">
                <a:solidFill>
                  <a:schemeClr val="bg1"/>
                </a:solidFill>
                <a:latin typeface="Bookman Old Style" pitchFamily="18" charset="0"/>
              </a:rPr>
              <a:t>Жалсараевич</a:t>
            </a:r>
            <a:endParaRPr lang="ru-RU" sz="44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dirty="0" smtClean="0"/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algn="ctr">
              <a:buNone/>
            </a:pPr>
            <a:endParaRPr lang="ru-RU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6" name="Picture 2" descr="I:\img012 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1428736"/>
            <a:ext cx="3000396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14356"/>
            <a:ext cx="4038600" cy="5411807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 За время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его работы в этой должности у тракторной бригады в течении многих лет были лучшие показатели не только в районе, но и в республике по урожайности зерна- 17 % с гектара. </a:t>
            </a:r>
            <a:endParaRPr lang="ru-RU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14338" name="Picture 2" descr="C:\Users\OEM\Downloads\1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28604"/>
            <a:ext cx="4000532" cy="2763055"/>
          </a:xfrm>
          <a:prstGeom prst="rect">
            <a:avLst/>
          </a:prstGeom>
          <a:noFill/>
        </p:spPr>
      </p:pic>
      <p:pic>
        <p:nvPicPr>
          <p:cNvPr id="14339" name="Picture 3" descr="C:\Users\OEM\Downloads\д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714752"/>
            <a:ext cx="4000528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071802" y="571480"/>
            <a:ext cx="5614998" cy="555468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За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высокие достижения в сельском хозяйстве дедушка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Буянта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Жалсараевич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в 1954 году был участником Всероссийской выставки достижений народного хозяйства (ВДНХ) в г.Москва, где был награжден медалью и грамотой. 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5362" name="Picture 2" descr="C:\Users\OEM\Downloads\21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928802"/>
            <a:ext cx="2466975" cy="184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285984" y="357167"/>
            <a:ext cx="6400816" cy="300039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На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этой же выставке была организована экспозиция трудовых успехов тракторной бригады колхоза им. Х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VII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-го партсъезда КПСС, возглавляемой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Бухаевым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Буянтой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Жалсараевичем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6386" name="Picture 2" descr="C:\Users\OEM\Documents\копии документов деда ББЖ\img0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20787879">
            <a:off x="914400" y="3625025"/>
            <a:ext cx="4038600" cy="27992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143372" y="214290"/>
            <a:ext cx="4038600" cy="548324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После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войны дедушка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Буянта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встретил бабушку Дари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Ардановну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Партихееву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. Они создали крепкую, дружную семью и воспитали 5 дочерей и 1 сына. </a:t>
            </a:r>
            <a:endParaRPr lang="ru-RU" dirty="0"/>
          </a:p>
        </p:txBody>
      </p:sp>
      <p:pic>
        <p:nvPicPr>
          <p:cNvPr id="17410" name="Picture 2" descr="C:\Users\OEM\Documents\копии документов деда ББЖ\IMGP0967 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285992"/>
            <a:ext cx="4038600" cy="31196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28604"/>
            <a:ext cx="4038600" cy="569755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Сейчас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у дедушки и бабушки 17 внуков и 24 правнука. Мы всегда помним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Буянта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Жалсараевича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и Дари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Ардановну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как самых добрых, отзывчивых, трудолюбивых и очень прекрасных людей.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8434" name="Picture 2" descr="C:\Users\OEM\Downloads\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1214422"/>
            <a:ext cx="4572032" cy="40005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I: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  <a:t>Из биографии дедушки </a:t>
            </a:r>
            <a:b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</a:br>
            <a:r>
              <a:rPr lang="ru-RU" sz="2800" b="1" dirty="0" err="1" smtClean="0">
                <a:solidFill>
                  <a:schemeClr val="bg1"/>
                </a:solidFill>
                <a:latin typeface="Bookman Old Style" pitchFamily="18" charset="0"/>
              </a:rPr>
              <a:t>Бухаева</a:t>
            </a:r>
            <a:r>
              <a:rPr lang="ru-RU" sz="2800" b="1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latin typeface="Bookman Old Style" pitchFamily="18" charset="0"/>
              </a:rPr>
              <a:t>Буянты</a:t>
            </a:r>
            <a:r>
              <a:rPr lang="ru-RU" sz="2800" b="1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latin typeface="Bookman Old Style" pitchFamily="18" charset="0"/>
              </a:rPr>
              <a:t>Жалсараевича</a:t>
            </a:r>
            <a:endParaRPr lang="ru-RU" sz="2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48" y="1357298"/>
            <a:ext cx="4643470" cy="4768865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Дедушка родился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10 декабря 1918 году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с.Галбай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Тункинского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района. Дедушка был старшим ребенком в семье и с малых лет рос любознательным, доброжелательным, с лидерскими способностями .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 Свою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трудовую биографию начал в родном колхозе с 1936 года. </a:t>
            </a:r>
          </a:p>
          <a:p>
            <a:endParaRPr lang="ru-RU" dirty="0"/>
          </a:p>
        </p:txBody>
      </p:sp>
      <p:pic>
        <p:nvPicPr>
          <p:cNvPr id="1030" name="Picture 6" descr="C:\Users\OEM\Downloads\д3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857364"/>
            <a:ext cx="3090867" cy="2081214"/>
          </a:xfrm>
          <a:prstGeom prst="rect">
            <a:avLst/>
          </a:prstGeom>
          <a:noFill/>
        </p:spPr>
      </p:pic>
      <p:pic>
        <p:nvPicPr>
          <p:cNvPr id="1029" name="Picture 5" descr="C:\Users\OEM\Downloads\д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071538" y="3643314"/>
            <a:ext cx="3690968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571481"/>
            <a:ext cx="6500858" cy="17859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В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1940 году был призван в Красную Армию и служил в танковых войсках . 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" name="Picture 2" descr="C:\Users\OEM\Downloads\д12image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143116"/>
            <a:ext cx="5110179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28605"/>
            <a:ext cx="7758138" cy="171451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Великая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Отечественная война застала дедушку во время его службы в армии в 355 отдельном танковом батальоне 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42" name="Picture 2" descr="C:\Users\OEM\Documents\копии документов деда ББЖ\img00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071678"/>
            <a:ext cx="6643734" cy="44458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29058" y="428604"/>
            <a:ext cx="4757742" cy="5697559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   За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свою Родину он сражался в составе  танкового батальона в должности механика-водителя под командованием генерала маршала бронетанковых войск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Ротмистрова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Павла Алексеевича</a:t>
            </a:r>
            <a:r>
              <a:rPr lang="ru-RU" dirty="0" smtClean="0"/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171" name="Picture 3" descr="C:\Users\OEM\Downloads\д24index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1714488"/>
            <a:ext cx="4071966" cy="37989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28605"/>
            <a:ext cx="4038600" cy="257176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Участвовал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в боях на Курской дуге, за освобождение стран Европы от фашистских захватчиков.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194" name="Picture 2" descr="C:\Users\OEM\Downloads\д13index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357166"/>
            <a:ext cx="3357586" cy="2714644"/>
          </a:xfrm>
          <a:prstGeom prst="rect">
            <a:avLst/>
          </a:prstGeom>
          <a:noFill/>
        </p:spPr>
      </p:pic>
      <p:pic>
        <p:nvPicPr>
          <p:cNvPr id="8195" name="Picture 3" descr="C:\Users\OEM\Downloads\д14imag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2928934"/>
            <a:ext cx="3786214" cy="2786082"/>
          </a:xfrm>
          <a:prstGeom prst="rect">
            <a:avLst/>
          </a:prstGeom>
          <a:noFill/>
        </p:spPr>
      </p:pic>
      <p:pic>
        <p:nvPicPr>
          <p:cNvPr id="8196" name="Picture 4" descr="C:\Users\OEM\Downloads\д18image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3286124"/>
            <a:ext cx="3714776" cy="27336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  <a:t>Дедушка </a:t>
            </a:r>
            <a:r>
              <a:rPr lang="ru-RU" sz="2800" dirty="0" err="1" smtClean="0">
                <a:solidFill>
                  <a:schemeClr val="bg1"/>
                </a:solidFill>
                <a:latin typeface="Bookman Old Style" pitchFamily="18" charset="0"/>
              </a:rPr>
              <a:t>Буянта</a:t>
            </a:r>
            <a: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  <a:t> прошел всю </a:t>
            </a:r>
            <a: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  <a:t>Великую отечественную войну  </a:t>
            </a:r>
            <a: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  <a:t>с ее начала </a:t>
            </a:r>
            <a: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  <a:t>до</a:t>
            </a:r>
            <a:b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  <a:t>дня Победы.</a:t>
            </a:r>
            <a:b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</a:br>
            <a:endParaRPr lang="ru-RU" sz="2800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9218" name="Picture 2" descr="C:\Users\OEM\Documents\копии документов деда ББЖ\img0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85786" y="1571612"/>
            <a:ext cx="7543824" cy="46434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  </a:t>
            </a:r>
            <a:r>
              <a:rPr lang="ru-RU" sz="2400" dirty="0" smtClean="0">
                <a:solidFill>
                  <a:schemeClr val="bg1"/>
                </a:solidFill>
                <a:latin typeface="Bookman Old Style" pitchFamily="18" charset="0"/>
              </a:rPr>
              <a:t>После </a:t>
            </a:r>
            <a:r>
              <a:rPr lang="ru-RU" sz="2400" dirty="0" smtClean="0">
                <a:solidFill>
                  <a:schemeClr val="bg1"/>
                </a:solidFill>
                <a:latin typeface="Bookman Old Style" pitchFamily="18" charset="0"/>
              </a:rPr>
              <a:t>войны прадедушка </a:t>
            </a:r>
            <a:r>
              <a:rPr lang="ru-RU" sz="2400" dirty="0" err="1" smtClean="0">
                <a:solidFill>
                  <a:schemeClr val="bg1"/>
                </a:solidFill>
                <a:latin typeface="Bookman Old Style" pitchFamily="18" charset="0"/>
              </a:rPr>
              <a:t>Буянта</a:t>
            </a:r>
            <a:r>
              <a:rPr lang="ru-RU" sz="2400" dirty="0" smtClean="0">
                <a:solidFill>
                  <a:schemeClr val="bg1"/>
                </a:solidFill>
                <a:latin typeface="Bookman Old Style" pitchFamily="18" charset="0"/>
              </a:rPr>
              <a:t> до июня 1946 г. проходил действительную военную службу в должности шофера в 70 </a:t>
            </a:r>
            <a:r>
              <a:rPr lang="ru-RU" sz="2400" dirty="0" err="1" smtClean="0">
                <a:solidFill>
                  <a:schemeClr val="bg1"/>
                </a:solidFill>
                <a:latin typeface="Bookman Old Style" pitchFamily="18" charset="0"/>
              </a:rPr>
              <a:t>автополку</a:t>
            </a:r>
            <a:r>
              <a:rPr lang="ru-RU" sz="2400" dirty="0" smtClean="0">
                <a:solidFill>
                  <a:schemeClr val="bg1"/>
                </a:solidFill>
                <a:latin typeface="Bookman Old Style" pitchFamily="18" charset="0"/>
              </a:rPr>
              <a:t> генерала </a:t>
            </a:r>
            <a:r>
              <a:rPr lang="ru-RU" sz="2400" dirty="0" err="1" smtClean="0">
                <a:solidFill>
                  <a:schemeClr val="bg1"/>
                </a:solidFill>
                <a:latin typeface="Bookman Old Style" pitchFamily="18" charset="0"/>
              </a:rPr>
              <a:t>Ротмистрова</a:t>
            </a:r>
            <a:r>
              <a:rPr lang="ru-RU" sz="2400" dirty="0" smtClean="0">
                <a:solidFill>
                  <a:schemeClr val="bg1"/>
                </a:solidFill>
                <a:latin typeface="Bookman Old Style" pitchFamily="18" charset="0"/>
              </a:rPr>
              <a:t> П.А. 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1266" name="Picture 2" descr="C:\Users\OEM\Downloads\д22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500570"/>
            <a:ext cx="3243267" cy="2000264"/>
          </a:xfrm>
          <a:prstGeom prst="rect">
            <a:avLst/>
          </a:prstGeom>
          <a:noFill/>
        </p:spPr>
      </p:pic>
      <p:pic>
        <p:nvPicPr>
          <p:cNvPr id="11267" name="Picture 3" descr="C:\Users\OEM\Downloads\д28index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857232"/>
            <a:ext cx="2005015" cy="2857520"/>
          </a:xfrm>
          <a:prstGeom prst="rect">
            <a:avLst/>
          </a:prstGeom>
          <a:noFill/>
        </p:spPr>
      </p:pic>
      <p:pic>
        <p:nvPicPr>
          <p:cNvPr id="11268" name="Picture 4" descr="C:\Users\OEM\Downloads\д21image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1928802"/>
            <a:ext cx="2786082" cy="22907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Bookman Old Style" pitchFamily="18" charset="0"/>
              </a:rPr>
              <a:t>Послевоенное время</a:t>
            </a:r>
            <a:endParaRPr lang="ru-RU" sz="4000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38" y="1285860"/>
            <a:ext cx="4038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Дедушка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Буянта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вернулся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в родное село и работал бригадиром тракторной бригады </a:t>
            </a:r>
            <a:r>
              <a:rPr lang="ru-RU" dirty="0" err="1" smtClean="0">
                <a:solidFill>
                  <a:schemeClr val="bg1"/>
                </a:solidFill>
                <a:latin typeface="Bookman Old Style" pitchFamily="18" charset="0"/>
              </a:rPr>
              <a:t>Галбайского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отделения колхоза им. Х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VII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-го партсъезда КПСС. </a:t>
            </a:r>
            <a:endParaRPr lang="ru-RU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13314" name="Picture 2" descr="C:\Users\OEM\Documents\копии документов деда ББЖ\IMGP09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357298"/>
            <a:ext cx="4286280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355</Words>
  <PresentationFormat>Экран (4:3)</PresentationFormat>
  <Paragraphs>24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За Родину! До Победы!</vt:lpstr>
      <vt:lpstr>Из биографии дедушки  Бухаева Буянты Жалсараевича</vt:lpstr>
      <vt:lpstr>Слайд 3</vt:lpstr>
      <vt:lpstr>Слайд 4</vt:lpstr>
      <vt:lpstr>Слайд 5</vt:lpstr>
      <vt:lpstr>Слайд 6</vt:lpstr>
      <vt:lpstr>Дедушка Буянта прошел всю Великую отечественную войну  с ее начала до  дня Победы. </vt:lpstr>
      <vt:lpstr>Слайд 8</vt:lpstr>
      <vt:lpstr>Послевоенное время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 Родину! До Победы!</dc:title>
  <dc:creator>Сыдеева</dc:creator>
  <cp:lastModifiedBy>OEM</cp:lastModifiedBy>
  <cp:revision>19</cp:revision>
  <dcterms:created xsi:type="dcterms:W3CDTF">2015-03-20T13:51:38Z</dcterms:created>
  <dcterms:modified xsi:type="dcterms:W3CDTF">2015-03-22T10:49:44Z</dcterms:modified>
</cp:coreProperties>
</file>