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81" r:id="rId4"/>
    <p:sldId id="256" r:id="rId5"/>
    <p:sldId id="277" r:id="rId6"/>
    <p:sldId id="257" r:id="rId7"/>
    <p:sldId id="263" r:id="rId8"/>
    <p:sldId id="282" r:id="rId9"/>
    <p:sldId id="278" r:id="rId10"/>
    <p:sldId id="267" r:id="rId11"/>
    <p:sldId id="268" r:id="rId12"/>
    <p:sldId id="269" r:id="rId13"/>
    <p:sldId id="258" r:id="rId14"/>
    <p:sldId id="279" r:id="rId15"/>
    <p:sldId id="259" r:id="rId16"/>
    <p:sldId id="260" r:id="rId17"/>
    <p:sldId id="262" r:id="rId18"/>
    <p:sldId id="265" r:id="rId19"/>
    <p:sldId id="266" r:id="rId20"/>
    <p:sldId id="264" r:id="rId21"/>
    <p:sldId id="270" r:id="rId22"/>
    <p:sldId id="271" r:id="rId23"/>
    <p:sldId id="272" r:id="rId24"/>
    <p:sldId id="283" r:id="rId25"/>
    <p:sldId id="273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0AA1C-3D4A-4AF1-BF93-835A94690855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5D6DB-5BEC-43C1-A231-009675226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5828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1" y="357166"/>
            <a:ext cx="885828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Рукотворная</a:t>
            </a:r>
          </a:p>
          <a:p>
            <a:pPr algn="ctr"/>
            <a:r>
              <a:rPr lang="ru-RU" sz="6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красота</a:t>
            </a:r>
            <a:endParaRPr lang="ru-RU" sz="66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2928934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красоты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4429132"/>
            <a:ext cx="5500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Gautami" pitchFamily="2"/>
              </a:rPr>
              <a:t>Подготовила Шукшина Светлана Тимофеевна</a:t>
            </a: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Gautami" pitchFamily="2"/>
              </a:rPr>
              <a:t>Воспитатель 1 категории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ГБС (К) ОУ  Краснослободской  специальной (коррекционной)                                                                                                              общеобразовательной школы – интернат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VIII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вида</a:t>
            </a:r>
            <a:endParaRPr lang="ru-RU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Gautami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 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429256" cy="3214686"/>
          </a:xfrm>
          <a:prstGeom prst="rect">
            <a:avLst/>
          </a:prstGeom>
        </p:spPr>
      </p:pic>
      <p:pic>
        <p:nvPicPr>
          <p:cNvPr id="3" name="Рисунок 2" descr="зима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3357562"/>
            <a:ext cx="5500726" cy="32147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72132" y="1000108"/>
            <a:ext cx="36647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rgbClr val="00B0F0"/>
                </a:solidFill>
              </a:rPr>
              <a:t>Зима</a:t>
            </a:r>
            <a:endParaRPr lang="ru-RU" sz="80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0"/>
            <a:ext cx="4000496" cy="3214686"/>
          </a:xfrm>
          <a:prstGeom prst="rect">
            <a:avLst/>
          </a:prstGeom>
        </p:spPr>
      </p:pic>
      <p:pic>
        <p:nvPicPr>
          <p:cNvPr id="3" name="Рисунок 2" descr="осень левита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643470" cy="3214686"/>
          </a:xfrm>
          <a:prstGeom prst="rect">
            <a:avLst/>
          </a:prstGeom>
        </p:spPr>
      </p:pic>
      <p:pic>
        <p:nvPicPr>
          <p:cNvPr id="4" name="Рисунок 3" descr="осень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3357562"/>
            <a:ext cx="6643734" cy="35004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2967334"/>
            <a:ext cx="43645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Осень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то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643570" cy="3786190"/>
          </a:xfrm>
          <a:prstGeom prst="rect">
            <a:avLst/>
          </a:prstGeom>
        </p:spPr>
      </p:pic>
      <p:pic>
        <p:nvPicPr>
          <p:cNvPr id="3" name="Рисунок 2" descr="лет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3429000"/>
            <a:ext cx="4367212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29322" y="1214422"/>
            <a:ext cx="3255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</a:rPr>
              <a:t>Лето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ец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500306"/>
            <a:ext cx="4714875" cy="4357694"/>
          </a:xfrm>
          <a:prstGeom prst="rect">
            <a:avLst/>
          </a:prstGeom>
        </p:spPr>
      </p:pic>
      <p:pic>
        <p:nvPicPr>
          <p:cNvPr id="3" name="Рисунок 2" descr="городец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500306"/>
            <a:ext cx="3929090" cy="4357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214290"/>
            <a:ext cx="83915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    Городецкая      роспись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643446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Городецкая роспись -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Как ее нам не знать: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Здесь такие узоры,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Что ни в сказке сказать,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городец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8143932" cy="42481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ец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546"/>
            <a:ext cx="4786314" cy="4572032"/>
          </a:xfrm>
          <a:prstGeom prst="rect">
            <a:avLst/>
          </a:prstGeom>
        </p:spPr>
      </p:pic>
      <p:pic>
        <p:nvPicPr>
          <p:cNvPr id="3" name="Рисунок 2" descr="городец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928670"/>
            <a:ext cx="3714776" cy="507209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ялки городе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571480"/>
            <a:ext cx="6500858" cy="4572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5929330"/>
            <a:ext cx="61943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   Городецкие прялки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a94bb2b177a8277fb612c051192b48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928802"/>
            <a:ext cx="4786314" cy="4643470"/>
          </a:xfrm>
          <a:prstGeom prst="rect">
            <a:avLst/>
          </a:prstGeom>
        </p:spPr>
      </p:pic>
      <p:pic>
        <p:nvPicPr>
          <p:cNvPr id="3" name="Рисунок 2" descr="9ac51a7c0e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2071678"/>
            <a:ext cx="4000496" cy="46434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3117" y="500042"/>
            <a:ext cx="84577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Жостовские подносы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з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35755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пионы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0"/>
            <a:ext cx="4857784" cy="3000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георгины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286124"/>
            <a:ext cx="4786314" cy="3571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ромашки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596" y="3214686"/>
            <a:ext cx="4143404" cy="3643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стр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0"/>
            <a:ext cx="4000528" cy="3357610"/>
          </a:xfrm>
          <a:prstGeom prst="rect">
            <a:avLst/>
          </a:prstGeom>
        </p:spPr>
      </p:pic>
      <p:pic>
        <p:nvPicPr>
          <p:cNvPr id="3" name="Рисунок 2" descr="васильки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14290"/>
            <a:ext cx="4071966" cy="3214710"/>
          </a:xfrm>
          <a:prstGeom prst="rect">
            <a:avLst/>
          </a:prstGeom>
        </p:spPr>
      </p:pic>
      <p:pic>
        <p:nvPicPr>
          <p:cNvPr id="4" name="Рисунок 3" descr="мак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3643314"/>
            <a:ext cx="4143404" cy="3000396"/>
          </a:xfrm>
          <a:prstGeom prst="rect">
            <a:avLst/>
          </a:prstGeom>
        </p:spPr>
      </p:pic>
      <p:pic>
        <p:nvPicPr>
          <p:cNvPr id="5" name="Рисунок 4" descr="колокольчики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3643314"/>
            <a:ext cx="4214842" cy="300039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8602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Цель: познакомить детей с народным декоративно – прикладным искусством. Показать разнообразие материалов для изделий народного промысла, прививать умение видеть красоту в изделиях народного творчества. Воспитывать уважение к людям труда, уважительное отношение к национальным традициям,   любовь к родной природе, стране. 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853065_ovale_bleu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9837"/>
            <a:ext cx="5429256" cy="4348163"/>
          </a:xfrm>
          <a:prstGeom prst="rect">
            <a:avLst/>
          </a:prstGeom>
        </p:spPr>
      </p:pic>
      <p:pic>
        <p:nvPicPr>
          <p:cNvPr id="3" name="Рисунок 2" descr="4405962_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1"/>
            <a:ext cx="4143372" cy="37861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48577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Красно-алые бутоны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В изумрудах листьев тонут.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Незабудки и пионы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Обрамляют розы омут. </a:t>
            </a: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Есть на жостовском подносе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И букет, в ночи горящий,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Птица-жар, что весть приносит.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Есть поднос, плоды дарящий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ымково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ымково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86314" cy="3429000"/>
          </a:xfrm>
          <a:prstGeom prst="rect">
            <a:avLst/>
          </a:prstGeom>
        </p:spPr>
      </p:pic>
      <p:pic>
        <p:nvPicPr>
          <p:cNvPr id="4" name="Рисунок 3" descr="дымково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1214422"/>
            <a:ext cx="4214842" cy="4429156"/>
          </a:xfrm>
          <a:prstGeom prst="rect">
            <a:avLst/>
          </a:prstGeom>
        </p:spPr>
      </p:pic>
      <p:pic>
        <p:nvPicPr>
          <p:cNvPr id="5" name="Рисунок 4" descr="дымково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00438"/>
            <a:ext cx="4643438" cy="335756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жель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7364"/>
            <a:ext cx="5429257" cy="4786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42860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Гжель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1857364"/>
            <a:ext cx="36433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Синяя сказка – глазам загляденье,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Словно весною капель.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Ласка. Забота, тепло и терпенье,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Русская звонкая  Гжель.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жель89jp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3857628"/>
            <a:ext cx="4286248" cy="2786082"/>
          </a:xfrm>
          <a:prstGeom prst="rect">
            <a:avLst/>
          </a:prstGeom>
        </p:spPr>
      </p:pic>
      <p:pic>
        <p:nvPicPr>
          <p:cNvPr id="3" name="Рисунок 2" descr="гжель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86116" cy="4357694"/>
          </a:xfrm>
          <a:prstGeom prst="rect">
            <a:avLst/>
          </a:prstGeom>
        </p:spPr>
      </p:pic>
      <p:pic>
        <p:nvPicPr>
          <p:cNvPr id="4" name="Рисунок 3" descr="гжель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05500" y="2285992"/>
            <a:ext cx="3238500" cy="435771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жель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57686" cy="3286124"/>
          </a:xfrm>
          <a:prstGeom prst="rect">
            <a:avLst/>
          </a:prstGeom>
        </p:spPr>
      </p:pic>
      <p:pic>
        <p:nvPicPr>
          <p:cNvPr id="3" name="Рисунок 2" descr="гжель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0"/>
            <a:ext cx="4267200" cy="3276579"/>
          </a:xfrm>
          <a:prstGeom prst="rect">
            <a:avLst/>
          </a:prstGeom>
        </p:spPr>
      </p:pic>
      <p:pic>
        <p:nvPicPr>
          <p:cNvPr id="4" name="Рисунок 3" descr="гжел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357562"/>
            <a:ext cx="3929058" cy="3500438"/>
          </a:xfrm>
          <a:prstGeom prst="rect">
            <a:avLst/>
          </a:prstGeom>
        </p:spPr>
      </p:pic>
      <p:pic>
        <p:nvPicPr>
          <p:cNvPr id="5" name="Рисунок 4" descr="гжель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74932" y="3286124"/>
            <a:ext cx="4269068" cy="3357562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3" y="1000108"/>
            <a:ext cx="4857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Ребята, любите свою  природу, свою Родину.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Любите и создавайте красоту своими руками!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364" y="6215082"/>
            <a:ext cx="292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Шукшина С. Т.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2152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Велика Россия наша,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И талантлив наш народ.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О Руси родной умельцах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На весь мир молва идет!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Сколько  сказочных  мест  у  России!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Городов  у  России не  счесть!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 Может  где-то  бывает красивей, 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 но  не будет роднее, чем здесь!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7395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7430"/>
            <a:ext cx="5786446" cy="4500570"/>
          </a:xfrm>
          <a:prstGeom prst="rect">
            <a:avLst/>
          </a:prstGeom>
        </p:spPr>
      </p:pic>
      <p:pic>
        <p:nvPicPr>
          <p:cNvPr id="5" name="Рисунок 4" descr="ac7767dda6a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39290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42148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Эти русские матрешки,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Разноцветные одежки,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На секреты мастерицы,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В старшей прячутся сестрицы.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Сколько их там не поймешь,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Если младшей не найдешь.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6447" y="4000504"/>
            <a:ext cx="335755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Первая русская матрешка была выточена и расписана в московской игрушечной мастерской только в 90-х годах XIX века, по образцу, привезенному из Японии. </a:t>
            </a:r>
          </a:p>
          <a:p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Первая</a:t>
            </a:r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 матрешка представляла собой детскую группу: восемь кукол изображали детей разных возрастов, от самой старшей (большой) девушки с петухом до завернутого в пеленки младенца. </a:t>
            </a:r>
          </a:p>
          <a:p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802"/>
            <a:ext cx="9144000" cy="4929198"/>
          </a:xfrm>
          <a:prstGeom prst="rect">
            <a:avLst/>
          </a:prstGeom>
        </p:spPr>
      </p:pic>
      <p:pic>
        <p:nvPicPr>
          <p:cNvPr id="3" name="Рисунок 2" descr="хох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8573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хохлома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5730"/>
            <a:ext cx="8429684" cy="673227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охлома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0"/>
            <a:ext cx="4286280" cy="3143248"/>
          </a:xfrm>
          <a:prstGeom prst="rect">
            <a:avLst/>
          </a:prstGeom>
        </p:spPr>
      </p:pic>
      <p:pic>
        <p:nvPicPr>
          <p:cNvPr id="3" name="Рисунок 2" descr="хохлома4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34000" y="2071677"/>
            <a:ext cx="3810000" cy="4786323"/>
          </a:xfrm>
          <a:prstGeom prst="rect">
            <a:avLst/>
          </a:prstGeom>
        </p:spPr>
      </p:pic>
      <p:pic>
        <p:nvPicPr>
          <p:cNvPr id="4" name="Рисунок 3" descr="хохлома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8227" y="3214686"/>
            <a:ext cx="4473773" cy="364331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725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 удивительные же мастера родились на  Руси!  Красоту где видели?  Вокруг себя, в природе. Весной прекрасной всё расцветает, зеленеет. Солнечным светом залито. Летом  земля небу голубому да солнцу яркому радуется. А зимой на Руси снег искрится и переливается, солнце золотые искры рассыпает.   Осенью же леса и луга красными, бордовыми, оранжевыми становятся.  И каждый день цвета меняются. Вот и стали умельцы это многоцветье  в  быт свой переносить.  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сна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4810" y="0"/>
            <a:ext cx="4929190" cy="4000504"/>
          </a:xfrm>
          <a:prstGeom prst="rect">
            <a:avLst/>
          </a:prstGeom>
        </p:spPr>
      </p:pic>
      <p:pic>
        <p:nvPicPr>
          <p:cNvPr id="3" name="Рисунок 2" descr="весна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14752"/>
            <a:ext cx="4143372" cy="31432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5728"/>
            <a:ext cx="42148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96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Весна</a:t>
            </a:r>
            <a:endParaRPr lang="ru-RU" sz="9600" b="1" i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414</Words>
  <Application>Microsoft Office PowerPoint</Application>
  <PresentationFormat>Экран (4:3)</PresentationFormat>
  <Paragraphs>60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31</cp:revision>
  <dcterms:created xsi:type="dcterms:W3CDTF">2014-11-04T18:07:37Z</dcterms:created>
  <dcterms:modified xsi:type="dcterms:W3CDTF">2015-03-22T19:39:50Z</dcterms:modified>
</cp:coreProperties>
</file>