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860" autoAdjust="0"/>
  </p:normalViewPr>
  <p:slideViewPr>
    <p:cSldViewPr>
      <p:cViewPr varScale="1">
        <p:scale>
          <a:sx n="66" d="100"/>
          <a:sy n="66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FB71C-1A58-460B-9429-4B70D628EBF8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0CA914-F065-4DCE-9236-C6BC3409E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FB71C-1A58-460B-9429-4B70D628EBF8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A914-F065-4DCE-9236-C6BC3409E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FB71C-1A58-460B-9429-4B70D628EBF8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A914-F065-4DCE-9236-C6BC3409E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FB71C-1A58-460B-9429-4B70D628EBF8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0CA914-F065-4DCE-9236-C6BC3409E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FB71C-1A58-460B-9429-4B70D628EBF8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A914-F065-4DCE-9236-C6BC3409E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FB71C-1A58-460B-9429-4B70D628EBF8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A914-F065-4DCE-9236-C6BC3409E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FB71C-1A58-460B-9429-4B70D628EBF8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80CA914-F065-4DCE-9236-C6BC3409E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FB71C-1A58-460B-9429-4B70D628EBF8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A914-F065-4DCE-9236-C6BC3409E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FB71C-1A58-460B-9429-4B70D628EBF8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A914-F065-4DCE-9236-C6BC3409E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FB71C-1A58-460B-9429-4B70D628EBF8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A914-F065-4DCE-9236-C6BC3409E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FB71C-1A58-460B-9429-4B70D628EBF8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CA914-F065-4DCE-9236-C6BC3409E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6BFB71C-1A58-460B-9429-4B70D628EBF8}" type="datetimeFigureOut">
              <a:rPr lang="ru-RU" smtClean="0"/>
              <a:pPr/>
              <a:t>05.10.2014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80CA914-F065-4DCE-9236-C6BC3409E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Windows\System32\config\systemprofile\Music\&#1041;&#1086;&#1081;%20&#1052;&#1086;&#1089;&#1082;&#1086;&#1074;&#1089;&#1082;&#1080;&#1093;%20&#1050;&#1091;&#1088;&#1072;&#1085;&#1090;&#1086;&#1074;%20-%20&#1042;%20&#1053;&#1086;&#1074;&#1099;&#1081;%20&#1043;&#1086;&#1076;%202011%20%20(audiopoisk.com).mp3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458200" cy="194421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900" b="1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 THE COUNTRY, </a:t>
            </a:r>
            <a:r>
              <a:rPr lang="en-US" sz="4400" b="1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b="1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4400" b="1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en-US" sz="4900" b="1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4900" b="1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CITY</a:t>
            </a:r>
            <a:endParaRPr lang="ru-RU" sz="4900" b="1" i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3886200"/>
            <a:ext cx="4195192" cy="1487016"/>
          </a:xfrm>
        </p:spPr>
        <p:txBody>
          <a:bodyPr>
            <a:normAutofit fontScale="55000" lnSpcReduction="20000"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     Выполнила: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Резниченко Елена Викторовна,</a:t>
            </a:r>
          </a:p>
          <a:p>
            <a:pPr algn="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читель английского языка</a:t>
            </a:r>
          </a:p>
          <a:p>
            <a:pPr algn="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МБОУ «СОШ № 97»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355976" y="404664"/>
            <a:ext cx="4635624" cy="36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8668072" cy="5171405"/>
          </a:xfrm>
        </p:spPr>
        <p:txBody>
          <a:bodyPr/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i:]                       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tree</a:t>
            </a:r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eagle</a:t>
            </a:r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4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:]                       </a:t>
            </a:r>
            <a:r>
              <a:rPr lang="en-US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sheep</a:t>
            </a:r>
            <a:endParaRPr lang="en-US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[a:] </a:t>
            </a:r>
            <a:r>
              <a:rPr lang="en-US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en-US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ocean</a:t>
            </a:r>
            <a:endParaRPr lang="en-US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sea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/data/data/com.infraware.PolarisOfficeStdForTablet/files/.polaris_temp/image4.jpeg"/>
          <p:cNvPicPr/>
          <p:nvPr/>
        </p:nvPicPr>
        <p:blipFill>
          <a:blip r:embed="rId2" cstate="print"/>
          <a:srcRect t="11692" r="25887" b="18806"/>
          <a:stretch>
            <a:fillRect/>
          </a:stretch>
        </p:blipFill>
        <p:spPr>
          <a:xfrm>
            <a:off x="5076056" y="4710346"/>
            <a:ext cx="3697873" cy="2147654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4" name="Picture 13" descr="/data/data/com.infraware.PolarisOfficeStdForTablet/files/.polaris_temp/image13.jpeg"/>
          <p:cNvPicPr/>
          <p:nvPr/>
        </p:nvPicPr>
        <p:blipFill>
          <a:blip r:embed="rId3" cstate="print"/>
          <a:srcRect t="30200" b="4400"/>
          <a:stretch>
            <a:fillRect/>
          </a:stretch>
        </p:blipFill>
        <p:spPr>
          <a:xfrm>
            <a:off x="6516216" y="2564904"/>
            <a:ext cx="2183274" cy="2509103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5" name="Picture 14" descr="/data/data/com.infraware.PolarisOfficeStdForTablet/files/.polaris_temp/image14.jpe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55776" y="2852936"/>
            <a:ext cx="3563888" cy="2564904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2" name="Picture 2" descr="C:\Windows\System32\config\systemprofile\Pictures\коров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5105400"/>
            <a:ext cx="2324100" cy="1752600"/>
          </a:xfrm>
          <a:prstGeom prst="rect">
            <a:avLst/>
          </a:prstGeom>
          <a:noFill/>
        </p:spPr>
      </p:pic>
      <p:pic>
        <p:nvPicPr>
          <p:cNvPr id="1027" name="Picture 3" descr="C:\Windows\System32\config\systemprofile\Pictures\дерево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0"/>
            <a:ext cx="2843808" cy="2348880"/>
          </a:xfrm>
          <a:prstGeom prst="rect">
            <a:avLst/>
          </a:prstGeom>
          <a:noFill/>
        </p:spPr>
      </p:pic>
      <p:pic>
        <p:nvPicPr>
          <p:cNvPr id="1028" name="Picture 4" descr="C:\Windows\System32\config\systemprofile\Pictures\дом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924944"/>
            <a:ext cx="1948013" cy="2924944"/>
          </a:xfrm>
          <a:prstGeom prst="rect">
            <a:avLst/>
          </a:prstGeom>
          <a:noFill/>
        </p:spPr>
      </p:pic>
      <p:pic>
        <p:nvPicPr>
          <p:cNvPr id="1029" name="Picture 5" descr="C:\Windows\System32\config\systemprofile\Pictures\большойй город Нью-Йорк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88640"/>
            <a:ext cx="3372883" cy="2529662"/>
          </a:xfrm>
          <a:prstGeom prst="rect">
            <a:avLst/>
          </a:prstGeom>
          <a:noFill/>
        </p:spPr>
      </p:pic>
      <p:pic>
        <p:nvPicPr>
          <p:cNvPr id="1030" name="Picture 6" descr="C:\Windows\System32\config\systemprofile\Pictures\мален. город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3848" y="0"/>
            <a:ext cx="3600400" cy="25922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оссия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2110" y="404664"/>
            <a:ext cx="9166110" cy="5875712"/>
          </a:xfrm>
        </p:spPr>
      </p:pic>
      <p:sp>
        <p:nvSpPr>
          <p:cNvPr id="5" name="Прямоугольник 4"/>
          <p:cNvSpPr/>
          <p:nvPr/>
        </p:nvSpPr>
        <p:spPr>
          <a:xfrm>
            <a:off x="827584" y="3068960"/>
            <a:ext cx="1978427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MOSCOW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6" name="Picture 17" descr="/data/data/com.infraware.PolarisOfficeStdForTablet/files/.polaris_temp/image17.jpe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72426" y="0"/>
            <a:ext cx="2671574" cy="21328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19" descr="/data/data/com.infraware.PolarisOfficeStdForTablet/files/.polaris_temp/image19.jpeg"/>
          <p:cNvPicPr/>
          <p:nvPr/>
        </p:nvPicPr>
        <p:blipFill>
          <a:blip r:embed="rId4" cstate="print"/>
          <a:srcRect r="6279" b="15989"/>
          <a:stretch>
            <a:fillRect/>
          </a:stretch>
        </p:blipFill>
        <p:spPr>
          <a:xfrm>
            <a:off x="0" y="3717032"/>
            <a:ext cx="2843808" cy="2992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0" y="404664"/>
            <a:ext cx="3059832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RUSSIA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836712"/>
            <a:ext cx="2782144" cy="4061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" name="Содержимое 3" descr="великобрит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51250"/>
            <a:ext cx="7566884" cy="6706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Windows\System32\config\systemprofile\Pictures\биг бе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40969"/>
            <a:ext cx="1799144" cy="3717032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63888" y="4365104"/>
          <a:ext cx="3312368" cy="73724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312368"/>
              </a:tblGrid>
              <a:tr h="737240">
                <a:tc>
                  <a:txBody>
                    <a:bodyPr/>
                    <a:lstStyle/>
                    <a:p>
                      <a:pPr latinLnBrk="1">
                        <a:spcAft>
                          <a:spcPts val="0"/>
                        </a:spcAft>
                      </a:pPr>
                      <a:r>
                        <a:rPr lang="ru-RU" sz="4800" dirty="0"/>
                        <a:t>  LONDON</a:t>
                      </a:r>
                      <a:endParaRPr lang="ru-RU" sz="600" dirty="0"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188640"/>
            <a:ext cx="424456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GREAT BRITAIN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Бой Московских Курантов - В Новый Год 2011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09228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03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948191"/>
            <a:ext cx="896448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Russia is big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</a:t>
            </a:r>
            <a:r>
              <a:rPr kumimoji="0" lang="en-US" sz="3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er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than Great Britain.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Great Britain is small</a:t>
            </a:r>
            <a:r>
              <a:rPr lang="en-US" sz="3600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er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than Russia.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Russia is </a:t>
            </a:r>
            <a:r>
              <a:rPr kumimoji="0" lang="en-US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</a:t>
            </a:r>
            <a:r>
              <a:rPr kumimoji="0" lang="en-US" sz="36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best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Great Britain is warm</a:t>
            </a:r>
            <a:r>
              <a:rPr lang="en-US" sz="3600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er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than Russia.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Russia is </a:t>
            </a:r>
            <a:r>
              <a:rPr kumimoji="0" lang="en-US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beautiful country.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Russia is cold</a:t>
            </a:r>
            <a:r>
              <a:rPr lang="en-US" sz="3600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er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than Great Britain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0032" y="1412776"/>
            <a:ext cx="3838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CHECK YOURSELF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Windows\System32\config\systemprofile\Pictures\map_russ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71394" cy="2780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Windows\System32\config\systemprofile\Pictures\united_kingdom_flag_ma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4068507"/>
            <a:ext cx="2008434" cy="2789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4509120"/>
            <a:ext cx="5544616" cy="890736"/>
          </a:xfrm>
        </p:spPr>
        <p:txBody>
          <a:bodyPr>
            <a:noAutofit/>
          </a:bodyPr>
          <a:lstStyle/>
          <a:p>
            <a:r>
              <a:rPr lang="en-US" sz="5400" dirty="0" smtClean="0"/>
              <a:t>Wb    ex.     , p.</a:t>
            </a:r>
            <a:endParaRPr lang="ru-RU" sz="5400" dirty="0"/>
          </a:p>
        </p:txBody>
      </p:sp>
      <p:pic>
        <p:nvPicPr>
          <p:cNvPr id="4" name="Содержимое 3" descr="homework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331669" cy="3789040"/>
          </a:xfrm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181</TotalTime>
  <Words>96</Words>
  <Application>Microsoft Office PowerPoint</Application>
  <PresentationFormat>Экран (4:3)</PresentationFormat>
  <Paragraphs>29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IN THE COUNTRY,                                     IN THE CITY</vt:lpstr>
      <vt:lpstr>Слайд 2</vt:lpstr>
      <vt:lpstr>Слайд 3</vt:lpstr>
      <vt:lpstr>Слайд 4</vt:lpstr>
      <vt:lpstr> </vt:lpstr>
      <vt:lpstr>Слайд 6</vt:lpstr>
      <vt:lpstr>Wb    ex.     , p.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THE COUNTRY, IN THE CITY</dc:title>
  <dc:creator>Александр</dc:creator>
  <cp:lastModifiedBy>Александр</cp:lastModifiedBy>
  <cp:revision>17</cp:revision>
  <dcterms:created xsi:type="dcterms:W3CDTF">2014-10-02T16:31:26Z</dcterms:created>
  <dcterms:modified xsi:type="dcterms:W3CDTF">2014-10-04T19:56:50Z</dcterms:modified>
</cp:coreProperties>
</file>