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5E6-191F-4DDC-A014-C18075944F7F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DF64-C662-4036-9EB6-AC8025D31A5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5E6-191F-4DDC-A014-C18075944F7F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DF64-C662-4036-9EB6-AC8025D31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5E6-191F-4DDC-A014-C18075944F7F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DF64-C662-4036-9EB6-AC8025D31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5E6-191F-4DDC-A014-C18075944F7F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DF64-C662-4036-9EB6-AC8025D31A5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5E6-191F-4DDC-A014-C18075944F7F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DF64-C662-4036-9EB6-AC8025D31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5E6-191F-4DDC-A014-C18075944F7F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DF64-C662-4036-9EB6-AC8025D31A5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5E6-191F-4DDC-A014-C18075944F7F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DF64-C662-4036-9EB6-AC8025D31A5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5E6-191F-4DDC-A014-C18075944F7F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DF64-C662-4036-9EB6-AC8025D31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5E6-191F-4DDC-A014-C18075944F7F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DF64-C662-4036-9EB6-AC8025D31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5E6-191F-4DDC-A014-C18075944F7F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DF64-C662-4036-9EB6-AC8025D31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95E6-191F-4DDC-A014-C18075944F7F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DF64-C662-4036-9EB6-AC8025D31A5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6C195E6-191F-4DDC-A014-C18075944F7F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E1FDF64-C662-4036-9EB6-AC8025D31A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1804" y="260648"/>
            <a:ext cx="7772400" cy="1470025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Птицы</a:t>
            </a:r>
            <a:endParaRPr lang="ru-RU" dirty="0"/>
          </a:p>
        </p:txBody>
      </p:sp>
      <p:pic>
        <p:nvPicPr>
          <p:cNvPr id="1026" name="Picture 2" descr="D:\детский сад\Рсунки\птицы\zimuyuschie_ptits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827311"/>
            <a:ext cx="5400600" cy="362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7704" y="1988840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Автор: Николайченко М.Г.</a:t>
            </a:r>
          </a:p>
        </p:txBody>
      </p:sp>
    </p:spTree>
    <p:extLst>
      <p:ext uri="{BB962C8B-B14F-4D97-AF65-F5344CB8AC3E}">
        <p14:creationId xmlns:p14="http://schemas.microsoft.com/office/powerpoint/2010/main" val="200351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3636085" cy="125849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Загадка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25" y="1672828"/>
            <a:ext cx="4016375" cy="3012281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3528" y="1340768"/>
            <a:ext cx="3744416" cy="46910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Невзирая на морозы,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красных яблоках березы.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Подошел поближе... Ай!!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Разлетелся урожай!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за птицы? Не синицы.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Грудка алая, горит.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снегу  уселись птицы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Эти птицы..(Снегири)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710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99" y="0"/>
            <a:ext cx="3636085" cy="125849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Загадка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537" y="1221581"/>
            <a:ext cx="3333750" cy="39147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2204864"/>
            <a:ext cx="3388660" cy="2139518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Эти птички с хохолком</a:t>
            </a:r>
          </a:p>
          <a:p>
            <a:r>
              <a:rPr lang="ru-RU" sz="2400" dirty="0" smtClean="0"/>
              <a:t>И красивые притом,</a:t>
            </a:r>
          </a:p>
          <a:p>
            <a:r>
              <a:rPr lang="ru-RU" sz="2400" dirty="0" smtClean="0"/>
              <a:t>На рябину прилетели.</a:t>
            </a:r>
          </a:p>
          <a:p>
            <a:r>
              <a:rPr lang="ru-RU" sz="2400" dirty="0" smtClean="0"/>
              <a:t>Птички эти — … .</a:t>
            </a:r>
          </a:p>
          <a:p>
            <a:r>
              <a:rPr lang="ru-RU" sz="2400" dirty="0" smtClean="0"/>
              <a:t>(СВИРИСТЕЛИ)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1321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636085" cy="125849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Загадка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25" y="1672828"/>
            <a:ext cx="4016375" cy="301228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844824"/>
            <a:ext cx="3600400" cy="302433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теплый край не улетает</a:t>
            </a:r>
          </a:p>
          <a:p>
            <a:r>
              <a:rPr lang="ru-RU" sz="2000" dirty="0" smtClean="0"/>
              <a:t>Эта птица - круглый год</a:t>
            </a:r>
          </a:p>
          <a:p>
            <a:r>
              <a:rPr lang="ru-RU" sz="2000" dirty="0" smtClean="0"/>
              <a:t>Во дворе у нас живет</a:t>
            </a:r>
          </a:p>
          <a:p>
            <a:r>
              <a:rPr lang="ru-RU" sz="2000" dirty="0" smtClean="0"/>
              <a:t>И чирикает она</a:t>
            </a:r>
          </a:p>
          <a:p>
            <a:r>
              <a:rPr lang="ru-RU" sz="2000" dirty="0" smtClean="0"/>
              <a:t>Громко с самого утра:</a:t>
            </a:r>
          </a:p>
          <a:p>
            <a:r>
              <a:rPr lang="ru-RU" sz="2000" dirty="0" smtClean="0"/>
              <a:t>- Просыпайтесь поскорей. </a:t>
            </a:r>
          </a:p>
          <a:p>
            <a:r>
              <a:rPr lang="ru-RU" sz="2000" dirty="0" smtClean="0"/>
              <a:t>- Всех торопит (Воробей)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66763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636085" cy="125849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Загадка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300" y="1273969"/>
            <a:ext cx="3324225" cy="3810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484784"/>
            <a:ext cx="4104456" cy="403244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Эту птицу каждый знает, </a:t>
            </a:r>
          </a:p>
          <a:p>
            <a:r>
              <a:rPr lang="ru-RU" sz="2000" dirty="0" smtClean="0"/>
              <a:t>Быстро над землёй порхает,</a:t>
            </a:r>
          </a:p>
          <a:p>
            <a:r>
              <a:rPr lang="ru-RU" sz="2000" dirty="0" smtClean="0"/>
              <a:t>Мошек на лету хватает</a:t>
            </a:r>
          </a:p>
          <a:p>
            <a:r>
              <a:rPr lang="ru-RU" sz="2000" dirty="0" smtClean="0"/>
              <a:t>И мелькает в высоте</a:t>
            </a:r>
          </a:p>
          <a:p>
            <a:r>
              <a:rPr lang="ru-RU" sz="2000" dirty="0" smtClean="0"/>
              <a:t>С чёрной стрелкой на хвосте.</a:t>
            </a:r>
          </a:p>
          <a:p>
            <a:r>
              <a:rPr lang="ru-RU" sz="2000" dirty="0" smtClean="0"/>
              <a:t>Домик у неё из глины,</a:t>
            </a:r>
          </a:p>
          <a:p>
            <a:r>
              <a:rPr lang="ru-RU" sz="2000" dirty="0" smtClean="0"/>
              <a:t>Вроде маленькой корзины.</a:t>
            </a:r>
          </a:p>
          <a:p>
            <a:r>
              <a:rPr lang="ru-RU" sz="2000" dirty="0" smtClean="0"/>
              <a:t>(Ласточка)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1787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3185"/>
            <a:ext cx="3636085" cy="125849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Загадка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25" y="1672828"/>
            <a:ext cx="4016375" cy="301228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988840"/>
            <a:ext cx="4464496" cy="417646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Пестрая крякуша ловит лягушек.</a:t>
            </a:r>
          </a:p>
          <a:p>
            <a:r>
              <a:rPr lang="ru-RU" sz="2000" dirty="0" smtClean="0"/>
              <a:t>Ходит вразвалочку, </a:t>
            </a:r>
            <a:r>
              <a:rPr lang="ru-RU" sz="2000" dirty="0" err="1" smtClean="0"/>
              <a:t>спотыкалочку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Носик лопаткой, красные лапки,</a:t>
            </a:r>
          </a:p>
          <a:p>
            <a:r>
              <a:rPr lang="ru-RU" sz="2000" dirty="0" smtClean="0"/>
              <a:t>Плавает, ныряет,</a:t>
            </a:r>
          </a:p>
          <a:p>
            <a:r>
              <a:rPr lang="ru-RU" sz="2000" dirty="0" smtClean="0"/>
              <a:t>Крякать обожает!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0548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636085" cy="125849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Загадка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25" y="1699252"/>
            <a:ext cx="4016375" cy="295943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484784"/>
            <a:ext cx="3888432" cy="36004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" Из дальних стран вернулся я,</a:t>
            </a:r>
          </a:p>
          <a:p>
            <a:r>
              <a:rPr lang="ru-RU" sz="2000" dirty="0" smtClean="0"/>
              <a:t>Чтоб вас порадовать, друзья.</a:t>
            </a:r>
          </a:p>
          <a:p>
            <a:r>
              <a:rPr lang="ru-RU" sz="2000" dirty="0" smtClean="0"/>
              <a:t>Весна пришла! Зиме – конец! " –  Пел у скворечника     (скворец)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43945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085584" cy="129614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М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</a:t>
            </a:r>
            <a:r>
              <a:rPr lang="ru-RU" dirty="0" smtClean="0">
                <a:solidFill>
                  <a:srgbClr val="00B050"/>
                </a:solidFill>
              </a:rPr>
              <a:t>л</a:t>
            </a:r>
            <a:r>
              <a:rPr lang="ru-RU" dirty="0" smtClean="0">
                <a:solidFill>
                  <a:srgbClr val="FFC000"/>
                </a:solidFill>
              </a:rPr>
              <a:t>о</a:t>
            </a:r>
            <a:r>
              <a:rPr lang="ru-RU" dirty="0" smtClean="0">
                <a:solidFill>
                  <a:srgbClr val="7030A0"/>
                </a:solidFill>
              </a:rPr>
              <a:t>д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ц</a:t>
            </a:r>
            <a:r>
              <a:rPr lang="ru-RU" dirty="0" smtClean="0"/>
              <a:t>ы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677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38</TotalTime>
  <Words>193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Птицы</vt:lpstr>
      <vt:lpstr>Загадка</vt:lpstr>
      <vt:lpstr>Загадка</vt:lpstr>
      <vt:lpstr>Загадка</vt:lpstr>
      <vt:lpstr>Загадка</vt:lpstr>
      <vt:lpstr>Загадка</vt:lpstr>
      <vt:lpstr>Загадка</vt:lpstr>
      <vt:lpstr>Молодцы!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</dc:title>
  <dc:creator>Домашний</dc:creator>
  <cp:lastModifiedBy>HP</cp:lastModifiedBy>
  <cp:revision>5</cp:revision>
  <dcterms:created xsi:type="dcterms:W3CDTF">2014-03-15T07:46:28Z</dcterms:created>
  <dcterms:modified xsi:type="dcterms:W3CDTF">2015-03-24T10:34:49Z</dcterms:modified>
</cp:coreProperties>
</file>