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64081DE-1F6F-417A-BA23-7E23EF1463D0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4748D45-D82B-4C86-8C60-A3382099C75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81DE-1F6F-417A-BA23-7E23EF1463D0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48D45-D82B-4C86-8C60-A3382099C7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81DE-1F6F-417A-BA23-7E23EF1463D0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48D45-D82B-4C86-8C60-A3382099C7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4081DE-1F6F-417A-BA23-7E23EF1463D0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4748D45-D82B-4C86-8C60-A3382099C75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64081DE-1F6F-417A-BA23-7E23EF1463D0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4748D45-D82B-4C86-8C60-A3382099C75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81DE-1F6F-417A-BA23-7E23EF1463D0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48D45-D82B-4C86-8C60-A3382099C75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81DE-1F6F-417A-BA23-7E23EF1463D0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48D45-D82B-4C86-8C60-A3382099C75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4081DE-1F6F-417A-BA23-7E23EF1463D0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748D45-D82B-4C86-8C60-A3382099C75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81DE-1F6F-417A-BA23-7E23EF1463D0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48D45-D82B-4C86-8C60-A3382099C7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4081DE-1F6F-417A-BA23-7E23EF1463D0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4748D45-D82B-4C86-8C60-A3382099C75D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4081DE-1F6F-417A-BA23-7E23EF1463D0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748D45-D82B-4C86-8C60-A3382099C75D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64081DE-1F6F-417A-BA23-7E23EF1463D0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4748D45-D82B-4C86-8C60-A3382099C75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571480"/>
            <a:ext cx="6929486" cy="421484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Сообщение из опыта работы:</a:t>
            </a:r>
            <a:br>
              <a:rPr lang="ru-RU" sz="4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«Взаимодействие ДОУ и семьи в развитие коммуникативных способностей дошкольников»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5003322"/>
            <a:ext cx="3714776" cy="1371600"/>
          </a:xfrm>
        </p:spPr>
        <p:txBody>
          <a:bodyPr/>
          <a:lstStyle/>
          <a:p>
            <a:pPr algn="r"/>
            <a:r>
              <a:rPr lang="ru-RU" dirty="0" smtClean="0"/>
              <a:t>Подготовила – воспитатель:</a:t>
            </a:r>
          </a:p>
          <a:p>
            <a:pPr algn="r"/>
            <a:r>
              <a:rPr lang="ru-RU" b="0" dirty="0" smtClean="0"/>
              <a:t>Галкина Е.М. </a:t>
            </a:r>
            <a:endParaRPr lang="ru-RU" b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Актуальность 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15328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Взаимодействие </a:t>
            </a:r>
            <a:r>
              <a:rPr lang="ru-RU" sz="3200" dirty="0" smtClean="0"/>
              <a:t>дошкольного </a:t>
            </a:r>
            <a:r>
              <a:rPr lang="ru-RU" sz="3200" dirty="0" smtClean="0"/>
              <a:t>образовательного учреждения с семьей имеет очень большое значение для ребенка дошкольника. Для того чтобы взаимодействие осуществлялось в интересах развития ребенка дошкольника, семья для педагогов не должна выступать как объект воздействия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Цель взаимодействия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/>
              <a:t>это добиться взаимопонимания и сотрудничества на основе обмена информацией в совместной деятельности.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6841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Педагоги – исследователи по данной теме: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00240"/>
            <a:ext cx="7467600" cy="447371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Н.В.Клюева,</a:t>
            </a:r>
          </a:p>
          <a:p>
            <a:r>
              <a:rPr lang="ru-RU" sz="4000" dirty="0" smtClean="0"/>
              <a:t>Ю.В.Касаткина,</a:t>
            </a:r>
          </a:p>
          <a:p>
            <a:r>
              <a:rPr lang="ru-RU" sz="4000" dirty="0" err="1" smtClean="0"/>
              <a:t>О.В.Мамонько</a:t>
            </a:r>
            <a:r>
              <a:rPr lang="ru-RU" sz="4000" dirty="0" smtClean="0"/>
              <a:t>,</a:t>
            </a:r>
          </a:p>
          <a:p>
            <a:r>
              <a:rPr lang="ru-RU" sz="4000" dirty="0" smtClean="0"/>
              <a:t>Е.Г.Федосеева.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Коммуникативные умения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58204" cy="4873752"/>
          </a:xfrm>
        </p:spPr>
        <p:txBody>
          <a:bodyPr/>
          <a:lstStyle/>
          <a:p>
            <a:r>
              <a:rPr lang="ru-RU" sz="3600" dirty="0" smtClean="0"/>
              <a:t> это </a:t>
            </a:r>
            <a:r>
              <a:rPr lang="ru-RU" sz="3600" dirty="0" smtClean="0"/>
              <a:t>освоенный человеком способ установления взаимоотношений между людьми, включающий в себя желание вступать в контакт с незнакомым человеком, умение понять его состояние и в соответствии с этим строить своё поведение»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2560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Дошкольники осваивает такие умения как: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14554"/>
            <a:ext cx="8329642" cy="425939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Умение организовывать общение;</a:t>
            </a:r>
          </a:p>
          <a:p>
            <a:r>
              <a:rPr lang="ru-RU" sz="3600" dirty="0" smtClean="0"/>
              <a:t>Умения </a:t>
            </a:r>
            <a:r>
              <a:rPr lang="ru-RU" sz="3600" dirty="0" err="1" smtClean="0"/>
              <a:t>эмпатийного</a:t>
            </a:r>
            <a:r>
              <a:rPr lang="ru-RU" sz="3600" dirty="0" smtClean="0"/>
              <a:t> характера;</a:t>
            </a:r>
          </a:p>
          <a:p>
            <a:r>
              <a:rPr lang="ru-RU" sz="3600" dirty="0" smtClean="0"/>
              <a:t>Умения вербального характера;</a:t>
            </a:r>
          </a:p>
          <a:p>
            <a:r>
              <a:rPr lang="ru-RU" sz="3600" dirty="0" smtClean="0"/>
              <a:t>Умения невербального характера.</a:t>
            </a:r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186766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Педагогическая </a:t>
            </a:r>
            <a:r>
              <a:rPr lang="ru-RU" b="1" dirty="0" smtClean="0"/>
              <a:t>работа по взаимодействию педагогов и  семьи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строится </a:t>
            </a:r>
            <a:r>
              <a:rPr lang="ru-RU" b="1" dirty="0" smtClean="0"/>
              <a:t>по двум направлениям: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просвещение </a:t>
            </a:r>
            <a:r>
              <a:rPr lang="ru-RU" sz="2800" dirty="0" smtClean="0"/>
              <a:t>родителей и педагогов, передача им необходимой информации по вопросу (лекции, индивидуальное или подгрупповое консультирование, информационные листы – памятки и т. д.).</a:t>
            </a:r>
          </a:p>
          <a:p>
            <a:r>
              <a:rPr lang="ru-RU" sz="2800" dirty="0" smtClean="0"/>
              <a:t>организация </a:t>
            </a:r>
            <a:r>
              <a:rPr lang="ru-RU" sz="2800" dirty="0" smtClean="0"/>
              <a:t>продуктивного взаимодействия всех участников образовательного </a:t>
            </a:r>
            <a:r>
              <a:rPr lang="ru-RU" sz="2800" dirty="0" smtClean="0"/>
              <a:t>процесса.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758138" cy="84615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Список использованной литературы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572560" cy="4873752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Веденичева А. В. О сущности детской застенчивости // Нравственное          воспитание дошкольников.- М.,1975.</a:t>
            </a:r>
          </a:p>
          <a:p>
            <a:pPr lvl="0"/>
            <a:r>
              <a:rPr lang="ru-RU" dirty="0" smtClean="0"/>
              <a:t>Взаимодействие образовательного учреждения с семьей как с главным партнером в организации воспитательного процесса (методические рекомендации). - Оренбург: Оренбургский ИПК, 2003. </a:t>
            </a:r>
          </a:p>
          <a:p>
            <a:pPr lvl="0"/>
            <a:r>
              <a:rPr lang="ru-RU" dirty="0" smtClean="0"/>
              <a:t>Касаткина Ю.В., Клюева Н.В. Учим детей общению. Ярославль, 1999.</a:t>
            </a:r>
          </a:p>
          <a:p>
            <a:pPr lvl="0"/>
            <a:r>
              <a:rPr lang="ru-RU" dirty="0" smtClean="0"/>
              <a:t>Федосеева Е.В. Формирование коммуникативных умений у детей старшего дошкольного возраста с общим недоразвитием речи. – М., 1999.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</TotalTime>
  <Words>249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Сообщение из опыта работы:  «Взаимодействие ДОУ и семьи в развитие коммуникативных способностей дошкольников» </vt:lpstr>
      <vt:lpstr>Актуальность </vt:lpstr>
      <vt:lpstr>Цель взаимодействия</vt:lpstr>
      <vt:lpstr>Педагоги – исследователи по данной теме:</vt:lpstr>
      <vt:lpstr>Коммуникативные умения</vt:lpstr>
      <vt:lpstr>Дошкольники осваивает такие умения как:</vt:lpstr>
      <vt:lpstr>          Педагогическая работа по взаимодействию педагогов и  семьи  строится по двум направлениям: </vt:lpstr>
      <vt:lpstr>   Список использованной литературы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Сообщение из опыта работы:  «Взаимодействие ДОУ и семьи в развитие коммуникативных способностей дошкольников»</dc:title>
  <dc:creator>р</dc:creator>
  <cp:lastModifiedBy>р</cp:lastModifiedBy>
  <cp:revision>4</cp:revision>
  <dcterms:created xsi:type="dcterms:W3CDTF">2015-02-22T10:53:54Z</dcterms:created>
  <dcterms:modified xsi:type="dcterms:W3CDTF">2015-02-22T11:17:59Z</dcterms:modified>
</cp:coreProperties>
</file>