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34559" autoAdjust="0"/>
    <p:restoredTop sz="86380" autoAdjust="0"/>
  </p:normalViewPr>
  <p:slideViewPr>
    <p:cSldViewPr>
      <p:cViewPr>
        <p:scale>
          <a:sx n="100" d="100"/>
          <a:sy n="100" d="100"/>
        </p:scale>
        <p:origin x="-1152" y="6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28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F2B4F1-EE19-4850-A3E2-4F93BCAA4B80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2618BD-5632-4B7E-A1A0-5DD5F0170B4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ECE5163-800A-41C3-B0D6-7EA931F4FF95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D43D9F1-259F-4732-B5AD-57569DC934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CE5163-800A-41C3-B0D6-7EA931F4FF95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43D9F1-259F-4732-B5AD-57569DC934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CE5163-800A-41C3-B0D6-7EA931F4FF95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43D9F1-259F-4732-B5AD-57569DC934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CE5163-800A-41C3-B0D6-7EA931F4FF95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43D9F1-259F-4732-B5AD-57569DC934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CE5163-800A-41C3-B0D6-7EA931F4FF95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43D9F1-259F-4732-B5AD-57569DC934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CE5163-800A-41C3-B0D6-7EA931F4FF95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43D9F1-259F-4732-B5AD-57569DC934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CE5163-800A-41C3-B0D6-7EA931F4FF95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43D9F1-259F-4732-B5AD-57569DC934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CE5163-800A-41C3-B0D6-7EA931F4FF95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43D9F1-259F-4732-B5AD-57569DC934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CE5163-800A-41C3-B0D6-7EA931F4FF95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43D9F1-259F-4732-B5AD-57569DC934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ECE5163-800A-41C3-B0D6-7EA931F4FF95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43D9F1-259F-4732-B5AD-57569DC934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ECE5163-800A-41C3-B0D6-7EA931F4FF95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D43D9F1-259F-4732-B5AD-57569DC934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ECE5163-800A-41C3-B0D6-7EA931F4FF95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D43D9F1-259F-4732-B5AD-57569DC934C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85795"/>
            <a:ext cx="7772400" cy="1857387"/>
          </a:xfrm>
        </p:spPr>
        <p:txBody>
          <a:bodyPr/>
          <a:lstStyle/>
          <a:p>
            <a:r>
              <a:rPr lang="ru-RU" dirty="0" smtClean="0"/>
              <a:t>Зеленая аптека на окне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err="1" smtClean="0"/>
              <a:t>Токоякова</a:t>
            </a:r>
            <a:r>
              <a:rPr lang="ru-RU" dirty="0" smtClean="0"/>
              <a:t> Надежда Николаевна</a:t>
            </a:r>
          </a:p>
          <a:p>
            <a:r>
              <a:rPr lang="ru-RU" dirty="0" smtClean="0"/>
              <a:t>Учитель начальных классов</a:t>
            </a:r>
          </a:p>
          <a:p>
            <a:r>
              <a:rPr lang="ru-RU" dirty="0" smtClean="0"/>
              <a:t>МБОУ </a:t>
            </a:r>
            <a:r>
              <a:rPr lang="ru-RU" dirty="0" err="1" smtClean="0"/>
              <a:t>Есинская</a:t>
            </a:r>
            <a:r>
              <a:rPr lang="ru-RU" dirty="0" smtClean="0"/>
              <a:t> СОШ</a:t>
            </a:r>
          </a:p>
          <a:p>
            <a:r>
              <a:rPr lang="ru-RU" dirty="0" smtClean="0"/>
              <a:t>Республика Хакасия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Пеларгония                                  </a:t>
            </a:r>
            <a:r>
              <a:rPr lang="ru-RU" dirty="0" err="1" smtClean="0"/>
              <a:t>Хлорофитум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Для кухни</a:t>
            </a:r>
            <a:endParaRPr lang="ru-RU" dirty="0"/>
          </a:p>
        </p:txBody>
      </p:sp>
      <p:pic>
        <p:nvPicPr>
          <p:cNvPr id="3075" name="Picture 3" descr="C:\Users\user\Desktop\комнатные растения\пеларгония душиста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000240"/>
            <a:ext cx="3714776" cy="3714776"/>
          </a:xfrm>
          <a:prstGeom prst="rect">
            <a:avLst/>
          </a:prstGeom>
          <a:noFill/>
        </p:spPr>
      </p:pic>
      <p:pic>
        <p:nvPicPr>
          <p:cNvPr id="3076" name="Picture 4" descr="C:\Users\user\Desktop\комнатные растения\хлорофит.3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2071678"/>
            <a:ext cx="4214842" cy="36433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Монстера                     Фикус                        Мирт                        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Для кабинета</a:t>
            </a:r>
            <a:endParaRPr lang="ru-RU" dirty="0"/>
          </a:p>
        </p:txBody>
      </p:sp>
      <p:pic>
        <p:nvPicPr>
          <p:cNvPr id="4099" name="Picture 3" descr="C:\Users\user\Desktop\комнатные растения\монстер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1" y="2071679"/>
            <a:ext cx="2714645" cy="3714776"/>
          </a:xfrm>
          <a:prstGeom prst="rect">
            <a:avLst/>
          </a:prstGeom>
          <a:noFill/>
        </p:spPr>
      </p:pic>
      <p:pic>
        <p:nvPicPr>
          <p:cNvPr id="4100" name="Picture 4" descr="C:\Users\user\Desktop\комнатные растения\фикус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2143116"/>
            <a:ext cx="2928958" cy="3714776"/>
          </a:xfrm>
          <a:prstGeom prst="rect">
            <a:avLst/>
          </a:prstGeom>
          <a:noFill/>
        </p:spPr>
      </p:pic>
      <p:pic>
        <p:nvPicPr>
          <p:cNvPr id="4101" name="Picture 5" descr="C:\Users\user\Desktop\комнатные растения\мирт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6512" y="2143116"/>
            <a:ext cx="2714644" cy="3714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 Д. Р. </a:t>
            </a:r>
            <a:r>
              <a:rPr lang="ru-RU" dirty="0" err="1" smtClean="0"/>
              <a:t>Хессайон</a:t>
            </a:r>
            <a:r>
              <a:rPr lang="ru-RU" dirty="0" smtClean="0"/>
              <a:t> .   Все о комнатных растениях.</a:t>
            </a:r>
          </a:p>
          <a:p>
            <a:r>
              <a:rPr lang="ru-RU" dirty="0" smtClean="0"/>
              <a:t>              М.: Кладезь- Букс.  2008.</a:t>
            </a:r>
          </a:p>
          <a:p>
            <a:r>
              <a:rPr lang="ru-RU" dirty="0" smtClean="0"/>
              <a:t>2.  </a:t>
            </a:r>
            <a:r>
              <a:rPr lang="ru-RU" smtClean="0"/>
              <a:t>Интернет  ресурсы.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Литература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Взрослое растение </a:t>
            </a:r>
            <a:r>
              <a:rPr lang="ru-RU" dirty="0" err="1" smtClean="0"/>
              <a:t>хлорофитума</a:t>
            </a:r>
            <a:r>
              <a:rPr lang="ru-RU" dirty="0" smtClean="0"/>
              <a:t> за сутки очищает воздух в 10-12-метровой комнате на 80%.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Комнатные растения –уникальные воздухоочистители</a:t>
            </a:r>
            <a:endParaRPr lang="ru-RU" dirty="0"/>
          </a:p>
        </p:txBody>
      </p:sp>
      <p:pic>
        <p:nvPicPr>
          <p:cNvPr id="1027" name="Picture 3" descr="C:\Users\user\Desktop\комнатные растения\хлорофит.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2643182"/>
            <a:ext cx="5500726" cy="3967178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357167"/>
            <a:ext cx="8229600" cy="1857387"/>
          </a:xfrm>
        </p:spPr>
        <p:txBody>
          <a:bodyPr>
            <a:normAutofit/>
          </a:bodyPr>
          <a:lstStyle/>
          <a:p>
            <a:r>
              <a:rPr lang="ru-RU" dirty="0" smtClean="0"/>
              <a:t>Драцена душистая, пеперомия, роициссус способны нейтрализовать негативное воздействие синтетических материалов, забирая из воздуха  токсины.</a:t>
            </a:r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</p:spPr>
        <p:txBody>
          <a:bodyPr/>
          <a:lstStyle/>
          <a:p>
            <a:endParaRPr lang="ru-RU" b="0" dirty="0"/>
          </a:p>
        </p:txBody>
      </p:sp>
      <p:pic>
        <p:nvPicPr>
          <p:cNvPr id="1027" name="Picture 3" descr="C:\Users\user\Desktop\комнатные растения\драцена душиста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3286124"/>
            <a:ext cx="2476504" cy="2581275"/>
          </a:xfrm>
          <a:prstGeom prst="rect">
            <a:avLst/>
          </a:prstGeom>
          <a:noFill/>
        </p:spPr>
      </p:pic>
      <p:pic>
        <p:nvPicPr>
          <p:cNvPr id="1028" name="Picture 4" descr="C:\Users\user\Desktop\комнатные растения\пепером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8" y="2214554"/>
            <a:ext cx="2786082" cy="2928958"/>
          </a:xfrm>
          <a:prstGeom prst="rect">
            <a:avLst/>
          </a:prstGeom>
          <a:noFill/>
        </p:spPr>
      </p:pic>
      <p:pic>
        <p:nvPicPr>
          <p:cNvPr id="1029" name="Picture 5" descr="C:\Users\user\Desktop\комнатные растения\роициссус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55" y="3214686"/>
            <a:ext cx="2714645" cy="2657479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857884" y="264318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комнатные растения\эвкалипт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2071678"/>
            <a:ext cx="2786050" cy="2786082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5720" y="428604"/>
            <a:ext cx="8229600" cy="1785950"/>
          </a:xfrm>
        </p:spPr>
        <p:txBody>
          <a:bodyPr>
            <a:normAutofit/>
          </a:bodyPr>
          <a:lstStyle/>
          <a:p>
            <a:pPr algn="ctr"/>
            <a:r>
              <a:rPr lang="ru-RU" sz="2800" b="0" dirty="0" smtClean="0"/>
              <a:t>Эвкалипт  содержит эфирные масла. Запах </a:t>
            </a:r>
            <a:r>
              <a:rPr lang="ru-RU" sz="2800" b="0" dirty="0" err="1" smtClean="0"/>
              <a:t>эвкалипта,лавра</a:t>
            </a:r>
            <a:r>
              <a:rPr lang="ru-RU" sz="2800" b="0" dirty="0" smtClean="0"/>
              <a:t> и розы помогает избавиться от хронической усталости.</a:t>
            </a:r>
            <a:endParaRPr lang="ru-RU" sz="2800" b="0" dirty="0"/>
          </a:p>
        </p:txBody>
      </p:sp>
      <p:pic>
        <p:nvPicPr>
          <p:cNvPr id="2051" name="Picture 3" descr="C:\Users\user\Desktop\комнатные растения\роза комнатна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2071678"/>
            <a:ext cx="3071834" cy="2786082"/>
          </a:xfrm>
          <a:prstGeom prst="rect">
            <a:avLst/>
          </a:prstGeom>
          <a:noFill/>
        </p:spPr>
      </p:pic>
      <p:pic>
        <p:nvPicPr>
          <p:cNvPr id="1026" name="Picture 2" descr="C:\Users\user\Desktop\комнатные растения\лавр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488" y="2643182"/>
            <a:ext cx="2857520" cy="26432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3900486" cy="1928802"/>
          </a:xfrm>
        </p:spPr>
        <p:txBody>
          <a:bodyPr>
            <a:normAutofit/>
          </a:bodyPr>
          <a:lstStyle/>
          <a:p>
            <a:pPr algn="ctr"/>
            <a:r>
              <a:rPr lang="ru-RU" sz="2800" b="0" dirty="0" smtClean="0"/>
              <a:t>Пеларгония </a:t>
            </a:r>
            <a:br>
              <a:rPr lang="ru-RU" sz="2800" b="0" dirty="0" smtClean="0"/>
            </a:br>
            <a:r>
              <a:rPr lang="ru-RU" sz="2800" b="0" dirty="0" smtClean="0"/>
              <a:t>душистая помогает</a:t>
            </a:r>
            <a:br>
              <a:rPr lang="ru-RU" sz="2800" b="0" dirty="0" smtClean="0"/>
            </a:br>
            <a:r>
              <a:rPr lang="ru-RU" sz="2800" b="0" dirty="0" smtClean="0"/>
              <a:t> при неврозах и</a:t>
            </a:r>
            <a:br>
              <a:rPr lang="ru-RU" sz="2800" b="0" dirty="0" smtClean="0"/>
            </a:br>
            <a:r>
              <a:rPr lang="ru-RU" sz="2800" b="0" dirty="0" smtClean="0"/>
              <a:t> </a:t>
            </a:r>
            <a:r>
              <a:rPr lang="ru-RU" sz="2800" b="0" dirty="0" err="1" smtClean="0"/>
              <a:t>бессонице</a:t>
            </a:r>
            <a:endParaRPr lang="ru-RU" sz="2800" b="0" dirty="0"/>
          </a:p>
        </p:txBody>
      </p:sp>
      <p:sp>
        <p:nvSpPr>
          <p:cNvPr id="10" name="Текст 9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Текст 1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2"/>
          </p:nvPr>
        </p:nvSpPr>
        <p:spPr>
          <a:xfrm>
            <a:off x="457200" y="2000240"/>
            <a:ext cx="4040188" cy="3385817"/>
          </a:xfrm>
        </p:spPr>
        <p:txBody>
          <a:bodyPr>
            <a:normAutofit/>
          </a:bodyPr>
          <a:lstStyle/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r>
              <a:rPr lang="ru-RU" sz="1800" dirty="0" smtClean="0"/>
              <a:t>Мирт улучшает настроение</a:t>
            </a:r>
            <a:endParaRPr lang="ru-RU" sz="1800" dirty="0"/>
          </a:p>
        </p:txBody>
      </p:sp>
      <p:sp>
        <p:nvSpPr>
          <p:cNvPr id="14" name="Содержимое 1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sz="2000" dirty="0" smtClean="0"/>
              <a:t>Розмарин</a:t>
            </a:r>
            <a:r>
              <a:rPr lang="ru-RU" dirty="0" smtClean="0"/>
              <a:t> </a:t>
            </a:r>
            <a:r>
              <a:rPr lang="ru-RU" sz="1800" dirty="0" smtClean="0"/>
              <a:t>стимулирует память</a:t>
            </a:r>
            <a:endParaRPr lang="ru-RU" sz="1800" dirty="0"/>
          </a:p>
        </p:txBody>
      </p:sp>
      <p:pic>
        <p:nvPicPr>
          <p:cNvPr id="3074" name="Picture 2" descr="C:\Users\user\Desktop\комнатные растения\пеларгония душистая 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142852"/>
            <a:ext cx="3357586" cy="2571768"/>
          </a:xfrm>
          <a:prstGeom prst="rect">
            <a:avLst/>
          </a:prstGeom>
          <a:noFill/>
        </p:spPr>
      </p:pic>
      <p:pic>
        <p:nvPicPr>
          <p:cNvPr id="3076" name="Picture 4" descr="C:\Users\user\Desktop\комнатные растения\мирт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3357562"/>
            <a:ext cx="4071966" cy="2857520"/>
          </a:xfrm>
          <a:prstGeom prst="rect">
            <a:avLst/>
          </a:prstGeom>
          <a:noFill/>
        </p:spPr>
      </p:pic>
      <p:pic>
        <p:nvPicPr>
          <p:cNvPr id="3077" name="Picture 5" descr="C:\Users\user\Desktop\комнатные растения\розмарин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0800000" flipV="1">
            <a:off x="4643433" y="3357562"/>
            <a:ext cx="4071967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 rot="10800000" flipV="1">
            <a:off x="457200" y="4071943"/>
            <a:ext cx="8229600" cy="1071569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642910" y="214290"/>
            <a:ext cx="8229600" cy="214314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Пеларгония ,монстера, папоротники и </a:t>
            </a:r>
            <a:r>
              <a:rPr lang="ru-RU" sz="2400" dirty="0" err="1" smtClean="0"/>
              <a:t>сенполия</a:t>
            </a:r>
            <a:r>
              <a:rPr lang="ru-RU" sz="2400" dirty="0" smtClean="0"/>
              <a:t> способны обогащать комнатный воздух отрицательно заряженными ионами кислорода  </a:t>
            </a:r>
            <a:br>
              <a:rPr lang="ru-RU" sz="2400" dirty="0" smtClean="0"/>
            </a:br>
            <a:r>
              <a:rPr lang="ru-RU" sz="2400" dirty="0" smtClean="0"/>
              <a:t>( ионизируют воздух)</a:t>
            </a:r>
            <a:endParaRPr lang="ru-RU" sz="2400" dirty="0"/>
          </a:p>
        </p:txBody>
      </p:sp>
      <p:pic>
        <p:nvPicPr>
          <p:cNvPr id="4098" name="Picture 2" descr="C:\Users\user\Desktop\комнатные растения\пеларгония душистая 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928802"/>
            <a:ext cx="2000264" cy="1928826"/>
          </a:xfrm>
          <a:prstGeom prst="rect">
            <a:avLst/>
          </a:prstGeom>
          <a:noFill/>
        </p:spPr>
      </p:pic>
      <p:pic>
        <p:nvPicPr>
          <p:cNvPr id="4099" name="Picture 3" descr="C:\Users\user\Desktop\комнатные растения\монстер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826" y="1714488"/>
            <a:ext cx="2143140" cy="2143140"/>
          </a:xfrm>
          <a:prstGeom prst="rect">
            <a:avLst/>
          </a:prstGeom>
          <a:noFill/>
        </p:spPr>
      </p:pic>
      <p:pic>
        <p:nvPicPr>
          <p:cNvPr id="4100" name="Picture 4" descr="C:\Users\user\Desktop\комнатные растения\папоротник 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3929066"/>
            <a:ext cx="3500462" cy="2928934"/>
          </a:xfrm>
          <a:prstGeom prst="rect">
            <a:avLst/>
          </a:prstGeom>
          <a:noFill/>
        </p:spPr>
      </p:pic>
      <p:pic>
        <p:nvPicPr>
          <p:cNvPr id="4101" name="Picture 5" descr="C:\Users\user\Desktop\комнатные растения\сенполия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43504" y="3929066"/>
            <a:ext cx="3286148" cy="29289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5449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Целебные коктейли </a:t>
            </a:r>
            <a:br>
              <a:rPr lang="ru-RU" dirty="0" smtClean="0"/>
            </a:br>
            <a:r>
              <a:rPr lang="ru-RU" dirty="0" smtClean="0"/>
              <a:t>для разных комнат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Офиопогон</a:t>
            </a:r>
            <a:r>
              <a:rPr lang="ru-RU" dirty="0" smtClean="0"/>
              <a:t>              </a:t>
            </a:r>
            <a:r>
              <a:rPr lang="ru-RU" dirty="0" err="1" smtClean="0"/>
              <a:t>Роициссус</a:t>
            </a:r>
            <a:r>
              <a:rPr lang="ru-RU" dirty="0" smtClean="0"/>
              <a:t>              </a:t>
            </a:r>
            <a:r>
              <a:rPr lang="ru-RU" dirty="0" err="1" smtClean="0"/>
              <a:t>Спатифиллум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Для</a:t>
            </a:r>
            <a:r>
              <a:rPr lang="ru-RU" b="0" dirty="0" smtClean="0"/>
              <a:t> детской</a:t>
            </a:r>
            <a:endParaRPr lang="ru-RU" dirty="0"/>
          </a:p>
        </p:txBody>
      </p:sp>
      <p:pic>
        <p:nvPicPr>
          <p:cNvPr id="1027" name="Picture 3" descr="C:\Users\user\Desktop\комнатные растения\офиопогон 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285992"/>
            <a:ext cx="3000364" cy="3143240"/>
          </a:xfrm>
          <a:prstGeom prst="rect">
            <a:avLst/>
          </a:prstGeom>
          <a:noFill/>
        </p:spPr>
      </p:pic>
      <p:pic>
        <p:nvPicPr>
          <p:cNvPr id="1028" name="Picture 4" descr="C:\Users\user\Desktop\комнатные растения\роициссус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2285993"/>
            <a:ext cx="2928957" cy="3071834"/>
          </a:xfrm>
          <a:prstGeom prst="rect">
            <a:avLst/>
          </a:prstGeom>
          <a:noFill/>
        </p:spPr>
      </p:pic>
      <p:pic>
        <p:nvPicPr>
          <p:cNvPr id="1029" name="Picture 5" descr="C:\Users\user\Desktop\комнатные растения\спатифиллум (2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6512" y="2357430"/>
            <a:ext cx="2571768" cy="3000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Монстера             Комнатная роза                   Герань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                           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868346"/>
          </a:xfrm>
        </p:spPr>
        <p:txBody>
          <a:bodyPr/>
          <a:lstStyle/>
          <a:p>
            <a:pPr algn="ctr"/>
            <a:r>
              <a:rPr lang="ru-RU" dirty="0" smtClean="0"/>
              <a:t>Для спальни</a:t>
            </a:r>
            <a:endParaRPr lang="ru-RU" dirty="0"/>
          </a:p>
        </p:txBody>
      </p:sp>
      <p:pic>
        <p:nvPicPr>
          <p:cNvPr id="2052" name="Picture 4" descr="C:\Users\user\Desktop\комнатные растения\монстера 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285992"/>
            <a:ext cx="3000364" cy="3143272"/>
          </a:xfrm>
          <a:prstGeom prst="rect">
            <a:avLst/>
          </a:prstGeom>
          <a:noFill/>
        </p:spPr>
      </p:pic>
      <p:pic>
        <p:nvPicPr>
          <p:cNvPr id="2053" name="Picture 5" descr="C:\Users\user\Desktop\комнатные растения\роза комнатна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2285992"/>
            <a:ext cx="3214710" cy="3143272"/>
          </a:xfrm>
          <a:prstGeom prst="rect">
            <a:avLst/>
          </a:prstGeom>
          <a:noFill/>
        </p:spPr>
      </p:pic>
      <p:pic>
        <p:nvPicPr>
          <p:cNvPr id="1028" name="Picture 4" descr="C:\Users\user\Desktop\комнатные растения\герань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00826" y="2285992"/>
            <a:ext cx="2643174" cy="31432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174</TotalTime>
  <Words>139</Words>
  <Application>Microsoft Office PowerPoint</Application>
  <PresentationFormat>Экран (4:3)</PresentationFormat>
  <Paragraphs>36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Открытая</vt:lpstr>
      <vt:lpstr>Зеленая аптека на окне</vt:lpstr>
      <vt:lpstr>Комнатные растения –уникальные воздухоочистители</vt:lpstr>
      <vt:lpstr>Слайд 3</vt:lpstr>
      <vt:lpstr>Эвкалипт  содержит эфирные масла. Запах эвкалипта,лавра и розы помогает избавиться от хронической усталости.</vt:lpstr>
      <vt:lpstr>Пеларгония  душистая помогает  при неврозах и  бессонице</vt:lpstr>
      <vt:lpstr>Пеларгония ,монстера, папоротники и сенполия способны обогащать комнатный воздух отрицательно заряженными ионами кислорода   ( ионизируют воздух)</vt:lpstr>
      <vt:lpstr>Целебные коктейли  для разных комнат</vt:lpstr>
      <vt:lpstr>Для детской</vt:lpstr>
      <vt:lpstr>Для спальни</vt:lpstr>
      <vt:lpstr>Для кухни</vt:lpstr>
      <vt:lpstr>Для кабинета</vt:lpstr>
      <vt:lpstr>Литература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Зеленая аптека на окне</dc:title>
  <dc:creator>user</dc:creator>
  <cp:lastModifiedBy>user</cp:lastModifiedBy>
  <cp:revision>24</cp:revision>
  <dcterms:created xsi:type="dcterms:W3CDTF">2015-02-25T11:21:54Z</dcterms:created>
  <dcterms:modified xsi:type="dcterms:W3CDTF">2015-02-26T12:57:49Z</dcterms:modified>
</cp:coreProperties>
</file>