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1" r:id="rId5"/>
    <p:sldId id="260" r:id="rId6"/>
    <p:sldId id="259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42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09.05.2012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09.05.2012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09.05.2012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09.05.2012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09.05.2012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09.05.2012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09.05.2012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i.allday.ru/d0/f2/72/thumbs/1325780088_d43c9986f5b961fd6670551d0c582c66.jpg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gif"/><Relationship Id="rId2" Type="http://schemas.openxmlformats.org/officeDocument/2006/relationships/hyperlink" Target="http://img.photo.tut.ua/irina/1027/16353/530/23497459_6b29dd036f5f27227.gif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jpeg"/><Relationship Id="rId4" Type="http://schemas.openxmlformats.org/officeDocument/2006/relationships/hyperlink" Target="http://img.mota.ru/upload/wallpapers/2010/03/14/10/00/21670/mota_ru_easter_71-320x480.jpg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hyperlink" Target="http://www.pica.army.mil/voice/voice2004/040326/Aprilfoolclownscropped.jpg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gif"/><Relationship Id="rId4" Type="http://schemas.openxmlformats.org/officeDocument/2006/relationships/hyperlink" Target="http://chrisbuck.typepad.com/life_in_the_suburban_jung/images/2007/04/01/april20fool.gif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hyperlink" Target="http://i.telegraph.co.uk/multimedia/archive/01819/mayday_1819459c.jpg" TargetMode="Externa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hyperlink" Target="http://static.product-reviews.net/wp-content/uploads/Happy-Fathers-Day-2011-From-PR.jpg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jpeg"/><Relationship Id="rId4" Type="http://schemas.openxmlformats.org/officeDocument/2006/relationships/hyperlink" Target="http://familyfun.go.com/assets/cms/printables/preview/toolbox-giftcard-holderprintable-photo-432-cp-DSC_0272.jpg" TargetMode="Externa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hyperlink" Target="http://mcargobe.files.wordpress.com/2010/09/back_to_school_welcome_poster-p228260023960946085tdcp_400.jpg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jpeg"/><Relationship Id="rId4" Type="http://schemas.openxmlformats.org/officeDocument/2006/relationships/hyperlink" Target="http://top-desktop.ru/files/ucheba/800/45.jpg" TargetMode="Externa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hyperlink" Target="http://teloexpresanorcasia.blogia.com/upload/20101101173222-halloween.jpg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8.jpeg"/><Relationship Id="rId4" Type="http://schemas.openxmlformats.org/officeDocument/2006/relationships/hyperlink" Target="http://img-fotki.yandex.ru/get/5308/10456662.2c/0_7e60d_ebbca165_XL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hyperlink" Target="http://me0wth.ru/tumblr_lcfv8bQzek1qzrdbw.gif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gif"/><Relationship Id="rId4" Type="http://schemas.openxmlformats.org/officeDocument/2006/relationships/hyperlink" Target="http://www.momtomom.org/uploaded_images/Thanksgiving-703525.gif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www.xoxma.od.ua/images/merrychristmas/CHCH0541.JPG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hyperlink" Target="http://img0.liveinternet.ru/images/attach/c/1/50/651/50651325_31n.jpg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://www.styledecor.su/e021.jpg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hyperlink" Target="http://langcity.ru/uploads/posts/2010-11/1288859654_d8edca7631bdc1ba7c2e3535c2f64b7f.jpg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hyperlink" Target="http://beta.images.theglobeandmail.com/archive/00942/Britain_s_Queen__942783cl-8.jpg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hyperlink" Target="http://www.greenwich-hotel.ru/blog/wp-content/uploads/2010/12/chr6.jpg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hyperlink" Target="http://www.poiskturov.by/docsfiles/images/000303/file209_17.jpg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hyperlink" Target="http://www.fotoart.org.ua/albums/userpics/0607_castle_scotland.jpg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88641"/>
            <a:ext cx="7772400" cy="1368151"/>
          </a:xfrm>
        </p:spPr>
        <p:txBody>
          <a:bodyPr/>
          <a:lstStyle/>
          <a:p>
            <a:r>
              <a:rPr lang="en-US" b="1" dirty="0" smtClean="0"/>
              <a:t>The English Year</a:t>
            </a: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71600" y="1844824"/>
            <a:ext cx="7128792" cy="468052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3074" name="Picture 2" descr="Картинка 57 из 95590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51720" y="1751856"/>
            <a:ext cx="5106144" cy="51061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The 17</a:t>
            </a:r>
            <a:r>
              <a:rPr lang="en-US" b="1" baseline="30000" dirty="0" smtClean="0"/>
              <a:t>th</a:t>
            </a:r>
            <a:r>
              <a:rPr lang="en-US" b="1" dirty="0" smtClean="0"/>
              <a:t> of March-</a:t>
            </a:r>
            <a:r>
              <a:rPr lang="en-US" b="1" dirty="0" smtClean="0"/>
              <a:t>St</a:t>
            </a:r>
            <a:r>
              <a:rPr lang="en-US" b="1" dirty="0" smtClean="0"/>
              <a:t>. Patrick’s Day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2530" name="Picture 2" descr="http://images.paraorkut.com/img/myspacequotes/Saint-Patricks-Day_716105867_014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672" y="1412776"/>
            <a:ext cx="6282577" cy="468052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Mother’s Day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3554" name="Picture 2" descr="http://t1.gstatic.com/images?q=tbn:ANd9GcRN8qEjXTLWfL4yRqR-tFWEr8W38JhCZ3BxQnObcZgkcju0TOXbdVkkZoKv3w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1484784"/>
            <a:ext cx="7223758" cy="4585296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642194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bg2">
                    <a:lumMod val="10000"/>
                  </a:schemeClr>
                </a:solidFill>
              </a:rPr>
              <a:t>In April or at the end of March people celebrate Easter</a:t>
            </a:r>
            <a:endParaRPr lang="ru-RU" b="1" dirty="0">
              <a:solidFill>
                <a:schemeClr val="bg2">
                  <a:lumMod val="10000"/>
                </a:schemeClr>
              </a:solidFill>
            </a:endParaRPr>
          </a:p>
        </p:txBody>
      </p:sp>
      <p:pic>
        <p:nvPicPr>
          <p:cNvPr id="1026" name="Picture 2" descr="Картинка 14 из 168310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2420888"/>
            <a:ext cx="3971925" cy="3810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028" name="Picture 4" descr="Картинка 45 из 168310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436096" y="1844824"/>
            <a:ext cx="3181722" cy="4784544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b="1" dirty="0" smtClean="0"/>
              <a:t>April Fool’s Day</a:t>
            </a:r>
            <a:endParaRPr lang="ru-RU" sz="60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5602" name="Picture 2" descr="Картинка 3 из 51741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2492896"/>
            <a:ext cx="4057591" cy="3741415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25604" name="Picture 4" descr="Картинка 72 из 51740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364088" y="1988840"/>
            <a:ext cx="3201144" cy="467367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On the first Monday people </a:t>
            </a:r>
            <a:br>
              <a:rPr lang="en-US" dirty="0" smtClean="0"/>
            </a:br>
            <a:r>
              <a:rPr lang="en-US" dirty="0" smtClean="0"/>
              <a:t>celebrate the May Day holiday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6626" name="Picture 2" descr="Картинка 4 из 242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15616" y="1844824"/>
            <a:ext cx="7151423" cy="44618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In June – Father’s Day</a:t>
            </a:r>
            <a:endParaRPr lang="ru-RU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7650" name="Picture 2" descr="Картинка 10 из 12057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1954525"/>
            <a:ext cx="3456384" cy="2029734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27652" name="Picture 4" descr="Картинка 182 из 12130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832459" y="2636912"/>
            <a:ext cx="5142374" cy="396391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 second week of September-</a:t>
            </a:r>
            <a:br>
              <a:rPr lang="en-US" dirty="0" smtClean="0"/>
            </a:br>
            <a:r>
              <a:rPr lang="en-US" dirty="0" smtClean="0"/>
              <a:t>It’s time to go back to school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8674" name="Picture 2" descr="Картинка 6 из 157532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10064" y="2348880"/>
            <a:ext cx="3233936" cy="3233936"/>
          </a:xfrm>
          <a:prstGeom prst="rect">
            <a:avLst/>
          </a:prstGeom>
          <a:noFill/>
        </p:spPr>
      </p:pic>
      <p:pic>
        <p:nvPicPr>
          <p:cNvPr id="28676" name="Picture 4" descr="Картинка 74 из 159125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1916832"/>
            <a:ext cx="5653972" cy="42325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31</a:t>
            </a:r>
            <a:r>
              <a:rPr lang="en-US" baseline="30000" dirty="0" smtClean="0"/>
              <a:t>st</a:t>
            </a:r>
            <a:r>
              <a:rPr lang="en-US" dirty="0" smtClean="0"/>
              <a:t> of October - </a:t>
            </a:r>
            <a:r>
              <a:rPr lang="en-US" dirty="0" err="1" smtClean="0"/>
              <a:t>Hallowe’en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9700" name="Picture 4" descr="Картинка 133 из 9630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3717032"/>
            <a:ext cx="4176464" cy="2820877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29704" name="Picture 8" descr="Картинка 241 из 9630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427984" y="1340768"/>
            <a:ext cx="4716016" cy="3530377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800000"/>
                </a:solidFill>
              </a:rPr>
              <a:t>Thanksgiving Day in America</a:t>
            </a:r>
            <a:endParaRPr lang="ru-RU" b="1" dirty="0">
              <a:solidFill>
                <a:srgbClr val="8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412776"/>
            <a:ext cx="5508104" cy="4713387"/>
          </a:xfrm>
        </p:spPr>
        <p:txBody>
          <a:bodyPr/>
          <a:lstStyle/>
          <a:p>
            <a:r>
              <a:rPr lang="en-US" dirty="0" smtClean="0"/>
              <a:t>Families come together</a:t>
            </a:r>
          </a:p>
          <a:p>
            <a:r>
              <a:rPr lang="en-US" dirty="0" smtClean="0"/>
              <a:t>They decorate the houses</a:t>
            </a:r>
          </a:p>
          <a:p>
            <a:r>
              <a:rPr lang="en-US" dirty="0" smtClean="0"/>
              <a:t>Eat traditional American </a:t>
            </a:r>
          </a:p>
          <a:p>
            <a:pPr>
              <a:buNone/>
            </a:pPr>
            <a:r>
              <a:rPr lang="en-US" dirty="0" smtClean="0"/>
              <a:t>food: roast turkey </a:t>
            </a:r>
          </a:p>
          <a:p>
            <a:pPr>
              <a:buNone/>
            </a:pPr>
            <a:r>
              <a:rPr lang="en-US" dirty="0" smtClean="0"/>
              <a:t>and pumpkin pie</a:t>
            </a:r>
            <a:endParaRPr lang="ru-RU" dirty="0"/>
          </a:p>
        </p:txBody>
      </p:sp>
      <p:pic>
        <p:nvPicPr>
          <p:cNvPr id="2050" name="Picture 2" descr="Картинка 10 из 512074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1600" y="4444312"/>
            <a:ext cx="3168352" cy="2217847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2052" name="Picture 4" descr="Картинка 30 из 512074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88024" y="1412776"/>
            <a:ext cx="4175024" cy="3744416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228998"/>
          </a:xfrm>
        </p:spPr>
        <p:txBody>
          <a:bodyPr/>
          <a:lstStyle/>
          <a:p>
            <a:r>
              <a:rPr lang="en-US" b="1" dirty="0" smtClean="0"/>
              <a:t>Christmas or X-</a:t>
            </a:r>
            <a:r>
              <a:rPr lang="en-US" b="1" dirty="0" err="1" smtClean="0"/>
              <a:t>mas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268760"/>
            <a:ext cx="4824536" cy="4857403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v"/>
            </a:pPr>
            <a:r>
              <a:rPr lang="en-US" dirty="0" smtClean="0"/>
              <a:t>Children’s stockings</a:t>
            </a:r>
          </a:p>
          <a:p>
            <a:pPr>
              <a:buNone/>
            </a:pPr>
            <a:endParaRPr lang="en-US" dirty="0" smtClean="0"/>
          </a:p>
          <a:p>
            <a:pPr>
              <a:buFont typeface="Wingdings" pitchFamily="2" charset="2"/>
              <a:buChar char="v"/>
            </a:pPr>
            <a:r>
              <a:rPr lang="en-US" dirty="0" smtClean="0"/>
              <a:t>Christmas presents</a:t>
            </a:r>
          </a:p>
          <a:p>
            <a:pPr>
              <a:buNone/>
            </a:pPr>
            <a:r>
              <a:rPr lang="en-US" dirty="0" smtClean="0"/>
              <a:t>and cards</a:t>
            </a:r>
          </a:p>
          <a:p>
            <a:pPr>
              <a:buFont typeface="Wingdings" pitchFamily="2" charset="2"/>
              <a:buChar char="v"/>
            </a:pPr>
            <a:endParaRPr lang="en-US" dirty="0" smtClean="0"/>
          </a:p>
          <a:p>
            <a:pPr>
              <a:buNone/>
            </a:pPr>
            <a:endParaRPr lang="ru-RU" dirty="0"/>
          </a:p>
        </p:txBody>
      </p:sp>
      <p:pic>
        <p:nvPicPr>
          <p:cNvPr id="1026" name="Picture 2" descr="Картинка 12 из 84488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3573016"/>
            <a:ext cx="4911758" cy="3096344"/>
          </a:xfrm>
          <a:prstGeom prst="rect">
            <a:avLst/>
          </a:prstGeom>
          <a:noFill/>
        </p:spPr>
      </p:pic>
      <p:pic>
        <p:nvPicPr>
          <p:cNvPr id="1028" name="Picture 4" descr="Картинка 12 из 343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491636" y="1268760"/>
            <a:ext cx="3493108" cy="45365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3754760" cy="5472608"/>
          </a:xfrm>
        </p:spPr>
        <p:txBody>
          <a:bodyPr>
            <a:normAutofit/>
          </a:bodyPr>
          <a:lstStyle/>
          <a:p>
            <a:r>
              <a:rPr lang="en-US" dirty="0" smtClean="0"/>
              <a:t>Roast turkey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Christmas pudding</a:t>
            </a:r>
            <a:br>
              <a:rPr lang="en-US" dirty="0" smtClean="0"/>
            </a:br>
            <a:endParaRPr lang="ru-RU" dirty="0"/>
          </a:p>
        </p:txBody>
      </p:sp>
      <p:pic>
        <p:nvPicPr>
          <p:cNvPr id="16386" name="Picture 2" descr="Картинка 15 из 3306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87981" y="332657"/>
            <a:ext cx="4540764" cy="3024336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16388" name="Picture 4" descr="Картинка 17 из 3518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563888" y="3590125"/>
            <a:ext cx="4032448" cy="3018663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54162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The Queen’s speech</a:t>
            </a:r>
            <a:br>
              <a:rPr lang="en-US" b="1" dirty="0" smtClean="0"/>
            </a:b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8" descr="Картинка 12 из 595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1772816"/>
            <a:ext cx="8029152" cy="450416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74638"/>
            <a:ext cx="8640960" cy="1498178"/>
          </a:xfrm>
        </p:spPr>
        <p:txBody>
          <a:bodyPr>
            <a:normAutofit/>
          </a:bodyPr>
          <a:lstStyle/>
          <a:p>
            <a:r>
              <a:rPr lang="en-US" b="1" dirty="0" smtClean="0"/>
              <a:t>Christmas tree in Trafalgar Square</a:t>
            </a:r>
            <a:r>
              <a:rPr lang="en-US" dirty="0" smtClean="0"/>
              <a:t/>
            </a:r>
            <a:br>
              <a:rPr lang="en-US" dirty="0" smtClean="0"/>
            </a:br>
            <a:endParaRPr lang="ru-RU" dirty="0"/>
          </a:p>
        </p:txBody>
      </p:sp>
      <p:pic>
        <p:nvPicPr>
          <p:cNvPr id="4" name="Picture 10" descr="Картинка 7 из 480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87624" y="1988840"/>
            <a:ext cx="6711302" cy="460851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New Year Party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9458" name="Picture 2" descr="Картинка 13 из 17274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7584" y="1628800"/>
            <a:ext cx="7341147" cy="4669135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229600" cy="2592288"/>
          </a:xfrm>
        </p:spPr>
        <p:txBody>
          <a:bodyPr>
            <a:normAutofit/>
          </a:bodyPr>
          <a:lstStyle/>
          <a:p>
            <a:r>
              <a:rPr lang="en-US" dirty="0" smtClean="0"/>
              <a:t>In Scotland the first visitor who comes into the house on New First Year’s morning is “The Foot” </a:t>
            </a:r>
            <a:endParaRPr lang="ru-RU" dirty="0"/>
          </a:p>
        </p:txBody>
      </p:sp>
      <p:pic>
        <p:nvPicPr>
          <p:cNvPr id="20482" name="Picture 2" descr="http://www.fotoart.org.ua/albums/userpics/0607_castle_scotland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51920" y="2708920"/>
            <a:ext cx="4672490" cy="3737992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pic>
        <p:nvPicPr>
          <p:cNvPr id="20484" name="Picture 4" descr="http://www.staceyreid.com/news/wp-content/uploads/2011/08/Knock-640x835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7544" y="2780928"/>
            <a:ext cx="2843808" cy="371161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The14th of February-</a:t>
            </a:r>
            <a:br>
              <a:rPr lang="en-US" b="1" dirty="0" smtClean="0">
                <a:solidFill>
                  <a:srgbClr val="C00000"/>
                </a:solidFill>
              </a:rPr>
            </a:br>
            <a:r>
              <a:rPr lang="en-US" b="1" dirty="0" smtClean="0">
                <a:solidFill>
                  <a:srgbClr val="C00000"/>
                </a:solidFill>
              </a:rPr>
              <a:t>St</a:t>
            </a:r>
            <a:r>
              <a:rPr lang="en-US" b="1" dirty="0" smtClean="0">
                <a:solidFill>
                  <a:srgbClr val="C00000"/>
                </a:solidFill>
              </a:rPr>
              <a:t>. Valentine’s Day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1506" name="Picture 2" descr="http://thesms.ru/wp-content/uploads/happy-valentine-day-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356992"/>
            <a:ext cx="4463819" cy="3347864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21508" name="Picture 4" descr="http://allholidaytimes.com/wp-content/uploads/2012/01/oboi_Den_SvValentina5_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9992" y="1556792"/>
            <a:ext cx="4519195" cy="338437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195</TotalTime>
  <Words>113</Words>
  <Application>Microsoft Office PowerPoint</Application>
  <PresentationFormat>Экран (4:3)</PresentationFormat>
  <Paragraphs>26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The English Year</vt:lpstr>
      <vt:lpstr>Thanksgiving Day in America</vt:lpstr>
      <vt:lpstr>Christmas or X-mas</vt:lpstr>
      <vt:lpstr>Roast turkey   Christmas pudding </vt:lpstr>
      <vt:lpstr>The Queen’s speech </vt:lpstr>
      <vt:lpstr>Christmas tree in Trafalgar Square </vt:lpstr>
      <vt:lpstr>New Year Party</vt:lpstr>
      <vt:lpstr>In Scotland the first visitor who comes into the house on New First Year’s morning is “The Foot” </vt:lpstr>
      <vt:lpstr>The14th of February- St. Valentine’s Day</vt:lpstr>
      <vt:lpstr>The 17th of March-St. Patrick’s Day</vt:lpstr>
      <vt:lpstr>Mother’s Day</vt:lpstr>
      <vt:lpstr>In April or at the end of March people celebrate Easter</vt:lpstr>
      <vt:lpstr>April Fool’s Day</vt:lpstr>
      <vt:lpstr>On the first Monday people  celebrate the May Day holiday</vt:lpstr>
      <vt:lpstr>In June – Father’s Day</vt:lpstr>
      <vt:lpstr>The second week of September- It’s time to go back to school</vt:lpstr>
      <vt:lpstr>The 31st of October - Hallowe’en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English Year</dc:title>
  <dc:creator>User</dc:creator>
  <cp:lastModifiedBy>User</cp:lastModifiedBy>
  <cp:revision>16</cp:revision>
  <dcterms:created xsi:type="dcterms:W3CDTF">2012-05-01T13:00:31Z</dcterms:created>
  <dcterms:modified xsi:type="dcterms:W3CDTF">2012-05-09T17:29:54Z</dcterms:modified>
</cp:coreProperties>
</file>