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709" r:id="rId2"/>
  </p:sldMasterIdLst>
  <p:sldIdLst>
    <p:sldId id="271" r:id="rId3"/>
    <p:sldId id="256" r:id="rId4"/>
    <p:sldId id="258" r:id="rId5"/>
    <p:sldId id="259" r:id="rId6"/>
    <p:sldId id="260" r:id="rId7"/>
    <p:sldId id="261" r:id="rId8"/>
    <p:sldId id="262" r:id="rId9"/>
    <p:sldId id="264" r:id="rId10"/>
    <p:sldId id="263" r:id="rId11"/>
    <p:sldId id="265" r:id="rId12"/>
    <p:sldId id="266" r:id="rId13"/>
    <p:sldId id="267" r:id="rId14"/>
    <p:sldId id="268" r:id="rId15"/>
    <p:sldId id="273" r:id="rId16"/>
    <p:sldId id="270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006600"/>
    <a:srgbClr val="DDDDDD"/>
    <a:srgbClr val="00FF00"/>
    <a:srgbClr val="000066"/>
    <a:srgbClr val="FFFF6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09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084388" y="296863"/>
            <a:ext cx="6823075" cy="5353050"/>
            <a:chOff x="1313" y="187"/>
            <a:chExt cx="4298" cy="3372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2194" y="601"/>
              <a:ext cx="596" cy="447"/>
              <a:chOff x="0" y="0"/>
              <a:chExt cx="768" cy="576"/>
            </a:xfrm>
          </p:grpSpPr>
          <p:sp>
            <p:nvSpPr>
              <p:cNvPr id="135" name="Oval 4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6" name="Oval 5"/>
              <p:cNvSpPr>
                <a:spLocks noChangeArrowheads="1"/>
              </p:cNvSpPr>
              <p:nvPr/>
            </p:nvSpPr>
            <p:spPr bwMode="hidden">
              <a:xfrm>
                <a:off x="276" y="253"/>
                <a:ext cx="187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1312" y="186"/>
              <a:ext cx="4299" cy="3371"/>
              <a:chOff x="0" y="3"/>
              <a:chExt cx="5533" cy="4338"/>
            </a:xfrm>
          </p:grpSpPr>
          <p:grpSp>
            <p:nvGrpSpPr>
              <p:cNvPr id="22" name="Group 7"/>
              <p:cNvGrpSpPr>
                <a:grpSpLocks/>
              </p:cNvGrpSpPr>
              <p:nvPr/>
            </p:nvGrpSpPr>
            <p:grpSpPr bwMode="auto">
              <a:xfrm>
                <a:off x="0" y="3"/>
                <a:ext cx="5470" cy="4338"/>
                <a:chOff x="0" y="3"/>
                <a:chExt cx="5470" cy="4338"/>
              </a:xfrm>
            </p:grpSpPr>
            <p:grpSp>
              <p:nvGrpSpPr>
                <p:cNvPr id="33" name="Group 8"/>
                <p:cNvGrpSpPr>
                  <a:grpSpLocks/>
                </p:cNvGrpSpPr>
                <p:nvPr/>
              </p:nvGrpSpPr>
              <p:grpSpPr bwMode="auto">
                <a:xfrm>
                  <a:off x="1339" y="788"/>
                  <a:ext cx="2919" cy="2148"/>
                  <a:chOff x="1265" y="816"/>
                  <a:chExt cx="2919" cy="2148"/>
                </a:xfrm>
              </p:grpSpPr>
              <p:sp>
                <p:nvSpPr>
                  <p:cNvPr id="133" name="Oval 9"/>
                  <p:cNvSpPr>
                    <a:spLocks noChangeArrowheads="1"/>
                  </p:cNvSpPr>
                  <p:nvPr/>
                </p:nvSpPr>
                <p:spPr bwMode="hidden">
                  <a:xfrm>
                    <a:off x="1265" y="816"/>
                    <a:ext cx="2919" cy="2148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2"/>
                      </a:gs>
                      <a:gs pos="100000">
                        <a:schemeClr val="bg1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34" name="Oval 10"/>
                  <p:cNvSpPr>
                    <a:spLocks noChangeArrowheads="1"/>
                  </p:cNvSpPr>
                  <p:nvPr/>
                </p:nvSpPr>
                <p:spPr bwMode="hidden">
                  <a:xfrm>
                    <a:off x="2379" y="1602"/>
                    <a:ext cx="578" cy="405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bg2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34" name="Group 11"/>
                <p:cNvGrpSpPr>
                  <a:grpSpLocks/>
                </p:cNvGrpSpPr>
                <p:nvPr/>
              </p:nvGrpSpPr>
              <p:grpSpPr bwMode="auto">
                <a:xfrm>
                  <a:off x="0" y="3"/>
                  <a:ext cx="5470" cy="4338"/>
                  <a:chOff x="0" y="3"/>
                  <a:chExt cx="5470" cy="4338"/>
                </a:xfrm>
              </p:grpSpPr>
              <p:grpSp>
                <p:nvGrpSpPr>
                  <p:cNvPr id="35" name="Group 12"/>
                  <p:cNvGrpSpPr>
                    <a:grpSpLocks/>
                  </p:cNvGrpSpPr>
                  <p:nvPr/>
                </p:nvGrpSpPr>
                <p:grpSpPr bwMode="auto">
                  <a:xfrm>
                    <a:off x="3544" y="1504"/>
                    <a:ext cx="1259" cy="2323"/>
                    <a:chOff x="3470" y="1532"/>
                    <a:chExt cx="1259" cy="2323"/>
                  </a:xfrm>
                </p:grpSpPr>
                <p:sp>
                  <p:nvSpPr>
                    <p:cNvPr id="131" name="Freeform 13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2764" y="2238"/>
                      <a:ext cx="1725" cy="3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32" name="Freeform 14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4022" y="3148"/>
                      <a:ext cx="924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36" name="Group 15"/>
                  <p:cNvGrpSpPr>
                    <a:grpSpLocks/>
                  </p:cNvGrpSpPr>
                  <p:nvPr/>
                </p:nvGrpSpPr>
                <p:grpSpPr bwMode="auto">
                  <a:xfrm>
                    <a:off x="2938" y="1991"/>
                    <a:ext cx="2462" cy="1331"/>
                    <a:chOff x="2864" y="2019"/>
                    <a:chExt cx="2462" cy="1331"/>
                  </a:xfrm>
                </p:grpSpPr>
                <p:sp>
                  <p:nvSpPr>
                    <p:cNvPr id="129" name="Freeform 16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2864" y="2019"/>
                      <a:ext cx="1813" cy="3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30" name="Freeform 17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4352" y="2806"/>
                      <a:ext cx="974" cy="544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37" name="Group 18"/>
                  <p:cNvGrpSpPr>
                    <a:grpSpLocks/>
                  </p:cNvGrpSpPr>
                  <p:nvPr/>
                </p:nvGrpSpPr>
                <p:grpSpPr bwMode="auto">
                  <a:xfrm>
                    <a:off x="2970" y="1803"/>
                    <a:ext cx="2478" cy="1065"/>
                    <a:chOff x="2896" y="1831"/>
                    <a:chExt cx="2478" cy="1065"/>
                  </a:xfrm>
                </p:grpSpPr>
                <p:sp>
                  <p:nvSpPr>
                    <p:cNvPr id="127" name="Freeform 19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2896" y="1831"/>
                      <a:ext cx="1736" cy="30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8" name="Freeform 20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4442" y="2420"/>
                      <a:ext cx="932" cy="47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38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2998" y="1608"/>
                    <a:ext cx="2472" cy="927"/>
                    <a:chOff x="2924" y="1636"/>
                    <a:chExt cx="2472" cy="927"/>
                  </a:xfrm>
                </p:grpSpPr>
                <p:sp>
                  <p:nvSpPr>
                    <p:cNvPr id="125" name="Freeform 22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2924" y="1636"/>
                      <a:ext cx="1677" cy="33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6" name="Freeform 23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4495" y="2037"/>
                      <a:ext cx="901" cy="52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39" name="Group 24"/>
                  <p:cNvGrpSpPr>
                    <a:grpSpLocks/>
                  </p:cNvGrpSpPr>
                  <p:nvPr/>
                </p:nvGrpSpPr>
                <p:grpSpPr bwMode="auto">
                  <a:xfrm>
                    <a:off x="3032" y="1386"/>
                    <a:ext cx="2341" cy="657"/>
                    <a:chOff x="2958" y="1414"/>
                    <a:chExt cx="2341" cy="657"/>
                  </a:xfrm>
                </p:grpSpPr>
                <p:sp>
                  <p:nvSpPr>
                    <p:cNvPr id="123" name="Freeform 25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2958" y="1414"/>
                      <a:ext cx="1544" cy="3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4" name="Freeform 26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4469" y="1582"/>
                      <a:ext cx="830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0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3057" y="1242"/>
                    <a:ext cx="2150" cy="341"/>
                    <a:chOff x="2983" y="1270"/>
                    <a:chExt cx="2150" cy="341"/>
                  </a:xfrm>
                </p:grpSpPr>
                <p:sp>
                  <p:nvSpPr>
                    <p:cNvPr id="121" name="Freeform 28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2983" y="1289"/>
                      <a:ext cx="1404" cy="22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2" name="Freeform 29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4379" y="1270"/>
                      <a:ext cx="754" cy="341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1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3012" y="891"/>
                    <a:ext cx="1879" cy="424"/>
                    <a:chOff x="2938" y="919"/>
                    <a:chExt cx="1879" cy="424"/>
                  </a:xfrm>
                </p:grpSpPr>
                <p:sp>
                  <p:nvSpPr>
                    <p:cNvPr id="119" name="Freeform 31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2938" y="1128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0" name="Freeform 32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4155" y="919"/>
                      <a:ext cx="662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2" name="Group 33"/>
                  <p:cNvGrpSpPr>
                    <a:grpSpLocks/>
                  </p:cNvGrpSpPr>
                  <p:nvPr/>
                </p:nvGrpSpPr>
                <p:grpSpPr bwMode="auto">
                  <a:xfrm>
                    <a:off x="711" y="1625"/>
                    <a:ext cx="1257" cy="2325"/>
                    <a:chOff x="637" y="1653"/>
                    <a:chExt cx="1257" cy="2325"/>
                  </a:xfrm>
                </p:grpSpPr>
                <p:sp>
                  <p:nvSpPr>
                    <p:cNvPr id="117" name="Freeform 34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876" y="2358"/>
                      <a:ext cx="1724" cy="3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8" name="Freeform 35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419" y="3271"/>
                      <a:ext cx="925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3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69" y="2168"/>
                    <a:ext cx="2461" cy="1334"/>
                    <a:chOff x="-5" y="2196"/>
                    <a:chExt cx="2461" cy="1334"/>
                  </a:xfrm>
                </p:grpSpPr>
                <p:sp>
                  <p:nvSpPr>
                    <p:cNvPr id="115" name="Freeform 37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644" y="2196"/>
                      <a:ext cx="1812" cy="34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6" name="Freeform 38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-5" y="2984"/>
                      <a:ext cx="973" cy="54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4" name="Group 39"/>
                  <p:cNvGrpSpPr>
                    <a:grpSpLocks/>
                  </p:cNvGrpSpPr>
                  <p:nvPr/>
                </p:nvGrpSpPr>
                <p:grpSpPr bwMode="auto">
                  <a:xfrm>
                    <a:off x="22" y="1980"/>
                    <a:ext cx="2477" cy="1063"/>
                    <a:chOff x="-52" y="2008"/>
                    <a:chExt cx="2477" cy="1063"/>
                  </a:xfrm>
                </p:grpSpPr>
                <p:sp>
                  <p:nvSpPr>
                    <p:cNvPr id="113" name="Freeform 40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689" y="2008"/>
                      <a:ext cx="1736" cy="30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4" name="Freeform 41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-52" y="2595"/>
                      <a:ext cx="932" cy="47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5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0" y="1785"/>
                    <a:ext cx="2472" cy="927"/>
                    <a:chOff x="-74" y="1813"/>
                    <a:chExt cx="2472" cy="927"/>
                  </a:xfrm>
                </p:grpSpPr>
                <p:sp>
                  <p:nvSpPr>
                    <p:cNvPr id="111" name="Freeform 43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721" y="1813"/>
                      <a:ext cx="1677" cy="33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2" name="Freeform 44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-74" y="2214"/>
                      <a:ext cx="901" cy="52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6" name="Group 45"/>
                  <p:cNvGrpSpPr>
                    <a:grpSpLocks/>
                  </p:cNvGrpSpPr>
                  <p:nvPr/>
                </p:nvGrpSpPr>
                <p:grpSpPr bwMode="auto">
                  <a:xfrm>
                    <a:off x="97" y="1563"/>
                    <a:ext cx="2339" cy="656"/>
                    <a:chOff x="23" y="1591"/>
                    <a:chExt cx="2339" cy="656"/>
                  </a:xfrm>
                </p:grpSpPr>
                <p:sp>
                  <p:nvSpPr>
                    <p:cNvPr id="109" name="Freeform 46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818" y="1591"/>
                      <a:ext cx="1544" cy="3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0" name="Freeform 47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23" y="1759"/>
                      <a:ext cx="830" cy="48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7" name="Group 48"/>
                  <p:cNvGrpSpPr>
                    <a:grpSpLocks/>
                  </p:cNvGrpSpPr>
                  <p:nvPr/>
                </p:nvGrpSpPr>
                <p:grpSpPr bwMode="auto">
                  <a:xfrm>
                    <a:off x="263" y="1417"/>
                    <a:ext cx="2150" cy="345"/>
                    <a:chOff x="189" y="1445"/>
                    <a:chExt cx="2150" cy="345"/>
                  </a:xfrm>
                </p:grpSpPr>
                <p:sp>
                  <p:nvSpPr>
                    <p:cNvPr id="107" name="Freeform 49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935" y="1465"/>
                      <a:ext cx="1404" cy="22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8" name="Freeform 50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189" y="1445"/>
                      <a:ext cx="754" cy="34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8" name="Group 51"/>
                  <p:cNvGrpSpPr>
                    <a:grpSpLocks/>
                  </p:cNvGrpSpPr>
                  <p:nvPr/>
                </p:nvGrpSpPr>
                <p:grpSpPr bwMode="auto">
                  <a:xfrm>
                    <a:off x="579" y="1066"/>
                    <a:ext cx="1879" cy="427"/>
                    <a:chOff x="505" y="1094"/>
                    <a:chExt cx="1879" cy="427"/>
                  </a:xfrm>
                </p:grpSpPr>
                <p:sp>
                  <p:nvSpPr>
                    <p:cNvPr id="105" name="Freeform 52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1151" y="1306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6" name="Freeform 53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505" y="1094"/>
                      <a:ext cx="662" cy="34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9" name="Group 54"/>
                  <p:cNvGrpSpPr>
                    <a:grpSpLocks/>
                  </p:cNvGrpSpPr>
                  <p:nvPr/>
                </p:nvGrpSpPr>
                <p:grpSpPr bwMode="auto">
                  <a:xfrm>
                    <a:off x="690" y="873"/>
                    <a:ext cx="1849" cy="553"/>
                    <a:chOff x="616" y="901"/>
                    <a:chExt cx="1849" cy="553"/>
                  </a:xfrm>
                </p:grpSpPr>
                <p:sp>
                  <p:nvSpPr>
                    <p:cNvPr id="103" name="Freeform 55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1232" y="1239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4" name="Freeform 56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616" y="901"/>
                      <a:ext cx="662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0" name="Group 57"/>
                  <p:cNvGrpSpPr>
                    <a:grpSpLocks/>
                  </p:cNvGrpSpPr>
                  <p:nvPr/>
                </p:nvGrpSpPr>
                <p:grpSpPr bwMode="auto">
                  <a:xfrm>
                    <a:off x="911" y="589"/>
                    <a:ext cx="1767" cy="743"/>
                    <a:chOff x="911" y="589"/>
                    <a:chExt cx="1767" cy="743"/>
                  </a:xfrm>
                </p:grpSpPr>
                <p:sp>
                  <p:nvSpPr>
                    <p:cNvPr id="101" name="Freeform 58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1445" y="1117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2" name="Freeform 59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911" y="589"/>
                      <a:ext cx="662" cy="33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1" name="Group 60"/>
                  <p:cNvGrpSpPr>
                    <a:grpSpLocks/>
                  </p:cNvGrpSpPr>
                  <p:nvPr/>
                </p:nvGrpSpPr>
                <p:grpSpPr bwMode="auto">
                  <a:xfrm>
                    <a:off x="1120" y="301"/>
                    <a:ext cx="1693" cy="892"/>
                    <a:chOff x="1120" y="301"/>
                    <a:chExt cx="1693" cy="892"/>
                  </a:xfrm>
                </p:grpSpPr>
                <p:sp>
                  <p:nvSpPr>
                    <p:cNvPr id="99" name="Freeform 61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562" y="978"/>
                      <a:ext cx="125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0" name="Freeform 62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120" y="301"/>
                      <a:ext cx="672" cy="33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2" name="Group 63"/>
                  <p:cNvGrpSpPr>
                    <a:grpSpLocks/>
                  </p:cNvGrpSpPr>
                  <p:nvPr/>
                </p:nvGrpSpPr>
                <p:grpSpPr bwMode="auto">
                  <a:xfrm>
                    <a:off x="1707" y="73"/>
                    <a:ext cx="779" cy="1516"/>
                    <a:chOff x="1633" y="101"/>
                    <a:chExt cx="779" cy="1516"/>
                  </a:xfrm>
                </p:grpSpPr>
                <p:sp>
                  <p:nvSpPr>
                    <p:cNvPr id="97" name="Freeform 64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754" y="959"/>
                      <a:ext cx="110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8" name="Freeform 65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506" y="228"/>
                      <a:ext cx="591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3" name="Group 66"/>
                  <p:cNvGrpSpPr>
                    <a:grpSpLocks/>
                  </p:cNvGrpSpPr>
                  <p:nvPr/>
                </p:nvGrpSpPr>
                <p:grpSpPr bwMode="auto">
                  <a:xfrm>
                    <a:off x="2009" y="3"/>
                    <a:ext cx="635" cy="1534"/>
                    <a:chOff x="1935" y="31"/>
                    <a:chExt cx="635" cy="1534"/>
                  </a:xfrm>
                </p:grpSpPr>
                <p:sp>
                  <p:nvSpPr>
                    <p:cNvPr id="95" name="Freeform 67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932" y="927"/>
                      <a:ext cx="106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6" name="Freeform 68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819" y="147"/>
                      <a:ext cx="570" cy="33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4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2896" y="643"/>
                    <a:ext cx="1846" cy="568"/>
                    <a:chOff x="2822" y="671"/>
                    <a:chExt cx="1846" cy="568"/>
                  </a:xfrm>
                </p:grpSpPr>
                <p:sp>
                  <p:nvSpPr>
                    <p:cNvPr id="93" name="Freeform 70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2822" y="1024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4" name="Freeform 71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4005" y="671"/>
                      <a:ext cx="663" cy="34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5" name="Group 72"/>
                  <p:cNvGrpSpPr>
                    <a:grpSpLocks/>
                  </p:cNvGrpSpPr>
                  <p:nvPr/>
                </p:nvGrpSpPr>
                <p:grpSpPr bwMode="auto">
                  <a:xfrm>
                    <a:off x="2757" y="416"/>
                    <a:ext cx="1783" cy="717"/>
                    <a:chOff x="2683" y="444"/>
                    <a:chExt cx="1783" cy="717"/>
                  </a:xfrm>
                </p:grpSpPr>
                <p:sp>
                  <p:nvSpPr>
                    <p:cNvPr id="91" name="Freeform 73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2683" y="946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2" name="Freeform 74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3803" y="444"/>
                      <a:ext cx="663" cy="33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sp>
                <p:nvSpPr>
                  <p:cNvPr id="56" name="Freeform 75"/>
                  <p:cNvSpPr>
                    <a:spLocks/>
                  </p:cNvSpPr>
                  <p:nvPr/>
                </p:nvSpPr>
                <p:spPr bwMode="hidden">
                  <a:xfrm rot="4578755" flipH="1">
                    <a:off x="2176" y="949"/>
                    <a:ext cx="1026" cy="14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7" name="Freeform 76"/>
                  <p:cNvSpPr>
                    <a:spLocks/>
                  </p:cNvSpPr>
                  <p:nvPr/>
                </p:nvSpPr>
                <p:spPr bwMode="hidden">
                  <a:xfrm rot="4578755" flipH="1">
                    <a:off x="2200" y="196"/>
                    <a:ext cx="551" cy="22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grpSp>
                <p:nvGrpSpPr>
                  <p:cNvPr id="58" name="Group 77"/>
                  <p:cNvGrpSpPr>
                    <a:grpSpLocks/>
                  </p:cNvGrpSpPr>
                  <p:nvPr/>
                </p:nvGrpSpPr>
                <p:grpSpPr bwMode="auto">
                  <a:xfrm>
                    <a:off x="2875" y="14"/>
                    <a:ext cx="637" cy="1518"/>
                    <a:chOff x="2801" y="42"/>
                    <a:chExt cx="637" cy="1518"/>
                  </a:xfrm>
                </p:grpSpPr>
                <p:sp>
                  <p:nvSpPr>
                    <p:cNvPr id="89" name="Freeform 78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2362" y="938"/>
                      <a:ext cx="1061" cy="18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0" name="Freeform 79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3009" y="183"/>
                      <a:ext cx="570" cy="28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9" name="Group 80"/>
                  <p:cNvGrpSpPr>
                    <a:grpSpLocks/>
                  </p:cNvGrpSpPr>
                  <p:nvPr/>
                </p:nvGrpSpPr>
                <p:grpSpPr bwMode="auto">
                  <a:xfrm>
                    <a:off x="3011" y="133"/>
                    <a:ext cx="1014" cy="1464"/>
                    <a:chOff x="2937" y="161"/>
                    <a:chExt cx="1014" cy="1464"/>
                  </a:xfrm>
                </p:grpSpPr>
                <p:sp>
                  <p:nvSpPr>
                    <p:cNvPr id="87" name="Freeform 81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2494" y="912"/>
                      <a:ext cx="1156" cy="27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8" name="Freeform 82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3429" y="261"/>
                      <a:ext cx="622" cy="422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0" name="Group 83"/>
                  <p:cNvGrpSpPr>
                    <a:grpSpLocks/>
                  </p:cNvGrpSpPr>
                  <p:nvPr/>
                </p:nvGrpSpPr>
                <p:grpSpPr bwMode="auto">
                  <a:xfrm>
                    <a:off x="2805" y="5"/>
                    <a:ext cx="241" cy="1448"/>
                    <a:chOff x="2731" y="33"/>
                    <a:chExt cx="241" cy="1448"/>
                  </a:xfrm>
                </p:grpSpPr>
                <p:sp>
                  <p:nvSpPr>
                    <p:cNvPr id="85" name="Freeform 84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297" y="961"/>
                      <a:ext cx="954" cy="8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6" name="Freeform 85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649" y="221"/>
                      <a:ext cx="512" cy="13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1" name="Group 86"/>
                  <p:cNvGrpSpPr>
                    <a:grpSpLocks/>
                  </p:cNvGrpSpPr>
                  <p:nvPr/>
                </p:nvGrpSpPr>
                <p:grpSpPr bwMode="auto">
                  <a:xfrm>
                    <a:off x="1017" y="1740"/>
                    <a:ext cx="1083" cy="2450"/>
                    <a:chOff x="943" y="1768"/>
                    <a:chExt cx="1083" cy="2450"/>
                  </a:xfrm>
                </p:grpSpPr>
                <p:sp>
                  <p:nvSpPr>
                    <p:cNvPr id="83" name="Freeform 87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1008" y="2475"/>
                      <a:ext cx="1726" cy="31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4" name="Freeform 88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726" y="3511"/>
                      <a:ext cx="924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2" name="Group 89"/>
                  <p:cNvGrpSpPr>
                    <a:grpSpLocks/>
                  </p:cNvGrpSpPr>
                  <p:nvPr/>
                </p:nvGrpSpPr>
                <p:grpSpPr bwMode="auto">
                  <a:xfrm>
                    <a:off x="1529" y="1908"/>
                    <a:ext cx="765" cy="2373"/>
                    <a:chOff x="1455" y="1936"/>
                    <a:chExt cx="765" cy="2373"/>
                  </a:xfrm>
                </p:grpSpPr>
                <p:sp>
                  <p:nvSpPr>
                    <p:cNvPr id="81" name="Freeform 90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67" y="2579"/>
                      <a:ext cx="1595" cy="31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2" name="Freeform 91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72" y="3636"/>
                      <a:ext cx="856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3" name="Group 92"/>
                  <p:cNvGrpSpPr>
                    <a:grpSpLocks/>
                  </p:cNvGrpSpPr>
                  <p:nvPr/>
                </p:nvGrpSpPr>
                <p:grpSpPr bwMode="auto">
                  <a:xfrm rot="88588">
                    <a:off x="2060" y="1959"/>
                    <a:ext cx="460" cy="2331"/>
                    <a:chOff x="1951" y="1986"/>
                    <a:chExt cx="493" cy="2606"/>
                  </a:xfrm>
                </p:grpSpPr>
                <p:sp>
                  <p:nvSpPr>
                    <p:cNvPr id="79" name="Freeform 93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437" y="2692"/>
                      <a:ext cx="1713" cy="30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0" name="Freeform 94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729" y="3896"/>
                      <a:ext cx="918" cy="473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4" name="Group 95"/>
                  <p:cNvGrpSpPr>
                    <a:grpSpLocks/>
                  </p:cNvGrpSpPr>
                  <p:nvPr/>
                </p:nvGrpSpPr>
                <p:grpSpPr bwMode="auto">
                  <a:xfrm>
                    <a:off x="3408" y="1689"/>
                    <a:ext cx="1125" cy="2425"/>
                    <a:chOff x="3334" y="1717"/>
                    <a:chExt cx="1125" cy="2425"/>
                  </a:xfrm>
                </p:grpSpPr>
                <p:sp>
                  <p:nvSpPr>
                    <p:cNvPr id="77" name="Freeform 96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2628" y="2423"/>
                      <a:ext cx="1724" cy="31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8" name="Freeform 97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3752" y="3435"/>
                      <a:ext cx="924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5" name="Group 98"/>
                  <p:cNvGrpSpPr>
                    <a:grpSpLocks/>
                  </p:cNvGrpSpPr>
                  <p:nvPr/>
                </p:nvGrpSpPr>
                <p:grpSpPr bwMode="auto">
                  <a:xfrm>
                    <a:off x="3254" y="1840"/>
                    <a:ext cx="882" cy="2422"/>
                    <a:chOff x="3180" y="1868"/>
                    <a:chExt cx="882" cy="2422"/>
                  </a:xfrm>
                </p:grpSpPr>
                <p:sp>
                  <p:nvSpPr>
                    <p:cNvPr id="75" name="Freeform 99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2505" y="2543"/>
                      <a:ext cx="1649" cy="30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6" name="Freeform 100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3387" y="3615"/>
                      <a:ext cx="883" cy="46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6" name="Group 101"/>
                  <p:cNvGrpSpPr>
                    <a:grpSpLocks/>
                  </p:cNvGrpSpPr>
                  <p:nvPr/>
                </p:nvGrpSpPr>
                <p:grpSpPr bwMode="auto">
                  <a:xfrm>
                    <a:off x="3080" y="1955"/>
                    <a:ext cx="622" cy="2386"/>
                    <a:chOff x="3006" y="1983"/>
                    <a:chExt cx="622" cy="2386"/>
                  </a:xfrm>
                </p:grpSpPr>
                <p:sp>
                  <p:nvSpPr>
                    <p:cNvPr id="73" name="Freeform 102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2329" y="2660"/>
                      <a:ext cx="1599" cy="2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4" name="Freeform 103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3005" y="3747"/>
                      <a:ext cx="859" cy="38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7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2893" y="2071"/>
                    <a:ext cx="404" cy="2222"/>
                    <a:chOff x="2819" y="2099"/>
                    <a:chExt cx="404" cy="2222"/>
                  </a:xfrm>
                </p:grpSpPr>
                <p:sp>
                  <p:nvSpPr>
                    <p:cNvPr id="71" name="Freeform 105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207" y="2711"/>
                      <a:ext cx="1470" cy="2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2" name="Freeform 106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636" y="3733"/>
                      <a:ext cx="790" cy="38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8" name="Group 107"/>
                  <p:cNvGrpSpPr>
                    <a:grpSpLocks/>
                  </p:cNvGrpSpPr>
                  <p:nvPr/>
                </p:nvGrpSpPr>
                <p:grpSpPr bwMode="auto">
                  <a:xfrm>
                    <a:off x="2373" y="2106"/>
                    <a:ext cx="428" cy="2184"/>
                    <a:chOff x="2288" y="2134"/>
                    <a:chExt cx="428" cy="2184"/>
                  </a:xfrm>
                </p:grpSpPr>
                <p:sp>
                  <p:nvSpPr>
                    <p:cNvPr id="69" name="Freeform 108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1903" y="2759"/>
                      <a:ext cx="1438" cy="18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0" name="Freeform 109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2050" y="3785"/>
                      <a:ext cx="771" cy="29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</p:grpSp>
          </p:grpSp>
          <p:grpSp>
            <p:nvGrpSpPr>
              <p:cNvPr id="23" name="Group 110"/>
              <p:cNvGrpSpPr>
                <a:grpSpLocks/>
              </p:cNvGrpSpPr>
              <p:nvPr/>
            </p:nvGrpSpPr>
            <p:grpSpPr bwMode="auto">
              <a:xfrm>
                <a:off x="73" y="313"/>
                <a:ext cx="5460" cy="3668"/>
                <a:chOff x="73" y="313"/>
                <a:chExt cx="5460" cy="3668"/>
              </a:xfrm>
            </p:grpSpPr>
            <p:grpSp>
              <p:nvGrpSpPr>
                <p:cNvPr id="24" name="Group 111"/>
                <p:cNvGrpSpPr>
                  <a:grpSpLocks/>
                </p:cNvGrpSpPr>
                <p:nvPr/>
              </p:nvGrpSpPr>
              <p:grpSpPr bwMode="auto">
                <a:xfrm>
                  <a:off x="73" y="313"/>
                  <a:ext cx="5460" cy="3668"/>
                  <a:chOff x="73" y="313"/>
                  <a:chExt cx="5460" cy="3668"/>
                </a:xfrm>
              </p:grpSpPr>
              <p:sp>
                <p:nvSpPr>
                  <p:cNvPr id="26" name="Arc 112"/>
                  <p:cNvSpPr>
                    <a:spLocks/>
                  </p:cNvSpPr>
                  <p:nvPr/>
                </p:nvSpPr>
                <p:spPr bwMode="hidden">
                  <a:xfrm flipV="1">
                    <a:off x="2965" y="455"/>
                    <a:ext cx="2568" cy="2048"/>
                  </a:xfrm>
                  <a:custGeom>
                    <a:avLst/>
                    <a:gdLst>
                      <a:gd name="G0" fmla="+- 17826 0 0"/>
                      <a:gd name="G1" fmla="+- 0 0 0"/>
                      <a:gd name="G2" fmla="+- 21600 0 0"/>
                      <a:gd name="T0" fmla="*/ 36729 w 36729"/>
                      <a:gd name="T1" fmla="*/ 10451 h 21600"/>
                      <a:gd name="T2" fmla="*/ 0 w 36729"/>
                      <a:gd name="T3" fmla="*/ 12197 h 21600"/>
                      <a:gd name="T4" fmla="*/ 17826 w 36729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729" h="21600" fill="none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</a:path>
                      <a:path w="36729" h="21600" stroke="0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  <a:lnTo>
                          <a:pt x="17826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7" name="Arc 113"/>
                  <p:cNvSpPr>
                    <a:spLocks/>
                  </p:cNvSpPr>
                  <p:nvPr/>
                </p:nvSpPr>
                <p:spPr bwMode="hidden">
                  <a:xfrm flipH="1">
                    <a:off x="387" y="1602"/>
                    <a:ext cx="2017" cy="2379"/>
                  </a:xfrm>
                  <a:custGeom>
                    <a:avLst/>
                    <a:gdLst>
                      <a:gd name="G0" fmla="+- 8873 0 0"/>
                      <a:gd name="G1" fmla="+- 21600 0 0"/>
                      <a:gd name="G2" fmla="+- 21600 0 0"/>
                      <a:gd name="T0" fmla="*/ 0 w 30473"/>
                      <a:gd name="T1" fmla="*/ 1907 h 22305"/>
                      <a:gd name="T2" fmla="*/ 30462 w 30473"/>
                      <a:gd name="T3" fmla="*/ 22305 h 22305"/>
                      <a:gd name="T4" fmla="*/ 8873 w 30473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0473" h="22305" fill="none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</a:path>
                      <a:path w="30473" h="22305" stroke="0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  <a:lnTo>
                          <a:pt x="8873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8" name="Arc 114"/>
                  <p:cNvSpPr>
                    <a:spLocks/>
                  </p:cNvSpPr>
                  <p:nvPr/>
                </p:nvSpPr>
                <p:spPr bwMode="hidden">
                  <a:xfrm>
                    <a:off x="3028" y="1181"/>
                    <a:ext cx="1426" cy="2380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4812"/>
                      <a:gd name="T1" fmla="*/ 4512 h 22305"/>
                      <a:gd name="T2" fmla="*/ 34801 w 34812"/>
                      <a:gd name="T3" fmla="*/ 22305 h 22305"/>
                      <a:gd name="T4" fmla="*/ 13212 w 34812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4812" h="22305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</a:path>
                      <a:path w="34812" h="22305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9" name="Arc 115"/>
                  <p:cNvSpPr>
                    <a:spLocks/>
                  </p:cNvSpPr>
                  <p:nvPr/>
                </p:nvSpPr>
                <p:spPr bwMode="hidden">
                  <a:xfrm flipH="1">
                    <a:off x="73" y="813"/>
                    <a:ext cx="2541" cy="2380"/>
                  </a:xfrm>
                  <a:custGeom>
                    <a:avLst/>
                    <a:gdLst>
                      <a:gd name="G0" fmla="+- 15230 0 0"/>
                      <a:gd name="G1" fmla="+- 21600 0 0"/>
                      <a:gd name="G2" fmla="+- 21600 0 0"/>
                      <a:gd name="T0" fmla="*/ 0 w 36830"/>
                      <a:gd name="T1" fmla="*/ 6283 h 22305"/>
                      <a:gd name="T2" fmla="*/ 36819 w 36830"/>
                      <a:gd name="T3" fmla="*/ 22305 h 22305"/>
                      <a:gd name="T4" fmla="*/ 15230 w 36830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830" h="22305" fill="none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</a:path>
                      <a:path w="36830" h="22305" stroke="0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  <a:lnTo>
                          <a:pt x="1523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0" name="Arc 116"/>
                  <p:cNvSpPr>
                    <a:spLocks/>
                  </p:cNvSpPr>
                  <p:nvPr/>
                </p:nvSpPr>
                <p:spPr bwMode="hidden">
                  <a:xfrm flipH="1">
                    <a:off x="789" y="313"/>
                    <a:ext cx="1851" cy="2305"/>
                  </a:xfrm>
                  <a:custGeom>
                    <a:avLst/>
                    <a:gdLst>
                      <a:gd name="G0" fmla="+- 18231 0 0"/>
                      <a:gd name="G1" fmla="+- 21600 0 0"/>
                      <a:gd name="G2" fmla="+- 21600 0 0"/>
                      <a:gd name="T0" fmla="*/ 0 w 31881"/>
                      <a:gd name="T1" fmla="*/ 10016 h 21600"/>
                      <a:gd name="T2" fmla="*/ 31881 w 31881"/>
                      <a:gd name="T3" fmla="*/ 4860 h 21600"/>
                      <a:gd name="T4" fmla="*/ 18231 w 31881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881" h="21600" fill="none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</a:path>
                      <a:path w="31881" h="21600" stroke="0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  <a:lnTo>
                          <a:pt x="18231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" name="Arc 117"/>
                  <p:cNvSpPr>
                    <a:spLocks/>
                  </p:cNvSpPr>
                  <p:nvPr/>
                </p:nvSpPr>
                <p:spPr bwMode="hidden">
                  <a:xfrm>
                    <a:off x="2763" y="1281"/>
                    <a:ext cx="763" cy="2305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1146"/>
                      <a:gd name="T1" fmla="*/ 4512 h 21600"/>
                      <a:gd name="T2" fmla="*/ 31146 w 31146"/>
                      <a:gd name="T3" fmla="*/ 9561 h 21600"/>
                      <a:gd name="T4" fmla="*/ 13212 w 31146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146" h="21600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</a:path>
                      <a:path w="31146" h="21600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" name="Freeform 118"/>
                  <p:cNvSpPr>
                    <a:spLocks/>
                  </p:cNvSpPr>
                  <p:nvPr/>
                </p:nvSpPr>
                <p:spPr bwMode="hidden">
                  <a:xfrm flipH="1">
                    <a:off x="1799" y="437"/>
                    <a:ext cx="418" cy="1524"/>
                  </a:xfrm>
                  <a:custGeom>
                    <a:avLst/>
                    <a:gdLst/>
                    <a:ahLst/>
                    <a:cxnLst>
                      <a:cxn ang="0">
                        <a:pos x="0" y="64"/>
                      </a:cxn>
                      <a:cxn ang="0">
                        <a:pos x="240" y="16"/>
                      </a:cxn>
                      <a:cxn ang="0">
                        <a:pos x="96" y="160"/>
                      </a:cxn>
                      <a:cxn ang="0">
                        <a:pos x="336" y="160"/>
                      </a:cxn>
                      <a:cxn ang="0">
                        <a:pos x="192" y="304"/>
                      </a:cxn>
                      <a:cxn ang="0">
                        <a:pos x="384" y="352"/>
                      </a:cxn>
                      <a:cxn ang="0">
                        <a:pos x="288" y="448"/>
                      </a:cxn>
                      <a:cxn ang="0">
                        <a:pos x="480" y="496"/>
                      </a:cxn>
                      <a:cxn ang="0">
                        <a:pos x="384" y="592"/>
                      </a:cxn>
                      <a:cxn ang="0">
                        <a:pos x="528" y="640"/>
                      </a:cxn>
                      <a:cxn ang="0">
                        <a:pos x="480" y="736"/>
                      </a:cxn>
                      <a:cxn ang="0">
                        <a:pos x="576" y="832"/>
                      </a:cxn>
                      <a:cxn ang="0">
                        <a:pos x="576" y="928"/>
                      </a:cxn>
                      <a:cxn ang="0">
                        <a:pos x="672" y="1072"/>
                      </a:cxn>
                      <a:cxn ang="0">
                        <a:pos x="624" y="1216"/>
                      </a:cxn>
                      <a:cxn ang="0">
                        <a:pos x="720" y="1312"/>
                      </a:cxn>
                      <a:cxn ang="0">
                        <a:pos x="672" y="1456"/>
                      </a:cxn>
                      <a:cxn ang="0">
                        <a:pos x="720" y="1600"/>
                      </a:cxn>
                      <a:cxn ang="0">
                        <a:pos x="672" y="1696"/>
                      </a:cxn>
                      <a:cxn ang="0">
                        <a:pos x="768" y="1840"/>
                      </a:cxn>
                      <a:cxn ang="0">
                        <a:pos x="720" y="1984"/>
                      </a:cxn>
                      <a:cxn ang="0">
                        <a:pos x="768" y="2176"/>
                      </a:cxn>
                      <a:cxn ang="0">
                        <a:pos x="720" y="2224"/>
                      </a:cxn>
                      <a:cxn ang="0">
                        <a:pos x="768" y="2368"/>
                      </a:cxn>
                    </a:cxnLst>
                    <a:rect l="0" t="0" r="r" b="b"/>
                    <a:pathLst>
                      <a:path w="776" h="2368">
                        <a:moveTo>
                          <a:pt x="0" y="64"/>
                        </a:moveTo>
                        <a:cubicBezTo>
                          <a:pt x="112" y="32"/>
                          <a:pt x="224" y="0"/>
                          <a:pt x="240" y="16"/>
                        </a:cubicBezTo>
                        <a:cubicBezTo>
                          <a:pt x="256" y="32"/>
                          <a:pt x="80" y="136"/>
                          <a:pt x="96" y="160"/>
                        </a:cubicBezTo>
                        <a:cubicBezTo>
                          <a:pt x="112" y="184"/>
                          <a:pt x="320" y="136"/>
                          <a:pt x="336" y="160"/>
                        </a:cubicBezTo>
                        <a:cubicBezTo>
                          <a:pt x="352" y="184"/>
                          <a:pt x="184" y="272"/>
                          <a:pt x="192" y="304"/>
                        </a:cubicBezTo>
                        <a:cubicBezTo>
                          <a:pt x="200" y="336"/>
                          <a:pt x="368" y="328"/>
                          <a:pt x="384" y="352"/>
                        </a:cubicBezTo>
                        <a:cubicBezTo>
                          <a:pt x="400" y="376"/>
                          <a:pt x="272" y="424"/>
                          <a:pt x="288" y="448"/>
                        </a:cubicBezTo>
                        <a:cubicBezTo>
                          <a:pt x="304" y="472"/>
                          <a:pt x="464" y="472"/>
                          <a:pt x="480" y="496"/>
                        </a:cubicBezTo>
                        <a:cubicBezTo>
                          <a:pt x="496" y="520"/>
                          <a:pt x="376" y="568"/>
                          <a:pt x="384" y="592"/>
                        </a:cubicBezTo>
                        <a:cubicBezTo>
                          <a:pt x="392" y="616"/>
                          <a:pt x="512" y="616"/>
                          <a:pt x="528" y="640"/>
                        </a:cubicBezTo>
                        <a:cubicBezTo>
                          <a:pt x="544" y="664"/>
                          <a:pt x="472" y="704"/>
                          <a:pt x="480" y="736"/>
                        </a:cubicBezTo>
                        <a:cubicBezTo>
                          <a:pt x="488" y="768"/>
                          <a:pt x="560" y="800"/>
                          <a:pt x="576" y="832"/>
                        </a:cubicBezTo>
                        <a:cubicBezTo>
                          <a:pt x="592" y="864"/>
                          <a:pt x="560" y="888"/>
                          <a:pt x="576" y="928"/>
                        </a:cubicBezTo>
                        <a:cubicBezTo>
                          <a:pt x="592" y="968"/>
                          <a:pt x="664" y="1024"/>
                          <a:pt x="672" y="1072"/>
                        </a:cubicBezTo>
                        <a:cubicBezTo>
                          <a:pt x="680" y="1120"/>
                          <a:pt x="616" y="1176"/>
                          <a:pt x="624" y="1216"/>
                        </a:cubicBezTo>
                        <a:cubicBezTo>
                          <a:pt x="632" y="1256"/>
                          <a:pt x="712" y="1272"/>
                          <a:pt x="720" y="1312"/>
                        </a:cubicBezTo>
                        <a:cubicBezTo>
                          <a:pt x="728" y="1352"/>
                          <a:pt x="672" y="1408"/>
                          <a:pt x="672" y="1456"/>
                        </a:cubicBezTo>
                        <a:cubicBezTo>
                          <a:pt x="672" y="1504"/>
                          <a:pt x="720" y="1560"/>
                          <a:pt x="720" y="1600"/>
                        </a:cubicBezTo>
                        <a:cubicBezTo>
                          <a:pt x="720" y="1640"/>
                          <a:pt x="664" y="1656"/>
                          <a:pt x="672" y="1696"/>
                        </a:cubicBezTo>
                        <a:cubicBezTo>
                          <a:pt x="680" y="1736"/>
                          <a:pt x="760" y="1792"/>
                          <a:pt x="768" y="1840"/>
                        </a:cubicBezTo>
                        <a:cubicBezTo>
                          <a:pt x="776" y="1888"/>
                          <a:pt x="720" y="1928"/>
                          <a:pt x="720" y="1984"/>
                        </a:cubicBezTo>
                        <a:cubicBezTo>
                          <a:pt x="720" y="2040"/>
                          <a:pt x="768" y="2136"/>
                          <a:pt x="768" y="2176"/>
                        </a:cubicBezTo>
                        <a:cubicBezTo>
                          <a:pt x="768" y="2216"/>
                          <a:pt x="720" y="2192"/>
                          <a:pt x="720" y="2224"/>
                        </a:cubicBezTo>
                        <a:cubicBezTo>
                          <a:pt x="720" y="2256"/>
                          <a:pt x="744" y="2312"/>
                          <a:pt x="768" y="236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25" name="Freeform 119"/>
                <p:cNvSpPr>
                  <a:spLocks/>
                </p:cNvSpPr>
                <p:nvPr/>
              </p:nvSpPr>
              <p:spPr bwMode="hidden">
                <a:xfrm rot="20253369">
                  <a:off x="3279" y="1530"/>
                  <a:ext cx="443" cy="837"/>
                </a:xfrm>
                <a:custGeom>
                  <a:avLst/>
                  <a:gdLst/>
                  <a:ahLst/>
                  <a:cxnLst>
                    <a:cxn ang="0">
                      <a:pos x="0" y="64"/>
                    </a:cxn>
                    <a:cxn ang="0">
                      <a:pos x="240" y="16"/>
                    </a:cxn>
                    <a:cxn ang="0">
                      <a:pos x="96" y="160"/>
                    </a:cxn>
                    <a:cxn ang="0">
                      <a:pos x="336" y="160"/>
                    </a:cxn>
                    <a:cxn ang="0">
                      <a:pos x="192" y="304"/>
                    </a:cxn>
                    <a:cxn ang="0">
                      <a:pos x="384" y="352"/>
                    </a:cxn>
                    <a:cxn ang="0">
                      <a:pos x="288" y="448"/>
                    </a:cxn>
                    <a:cxn ang="0">
                      <a:pos x="480" y="496"/>
                    </a:cxn>
                    <a:cxn ang="0">
                      <a:pos x="384" y="592"/>
                    </a:cxn>
                    <a:cxn ang="0">
                      <a:pos x="528" y="640"/>
                    </a:cxn>
                    <a:cxn ang="0">
                      <a:pos x="480" y="736"/>
                    </a:cxn>
                    <a:cxn ang="0">
                      <a:pos x="576" y="832"/>
                    </a:cxn>
                    <a:cxn ang="0">
                      <a:pos x="576" y="928"/>
                    </a:cxn>
                    <a:cxn ang="0">
                      <a:pos x="672" y="1072"/>
                    </a:cxn>
                    <a:cxn ang="0">
                      <a:pos x="624" y="1216"/>
                    </a:cxn>
                    <a:cxn ang="0">
                      <a:pos x="720" y="1312"/>
                    </a:cxn>
                    <a:cxn ang="0">
                      <a:pos x="672" y="1456"/>
                    </a:cxn>
                    <a:cxn ang="0">
                      <a:pos x="720" y="1600"/>
                    </a:cxn>
                    <a:cxn ang="0">
                      <a:pos x="672" y="1696"/>
                    </a:cxn>
                    <a:cxn ang="0">
                      <a:pos x="768" y="1840"/>
                    </a:cxn>
                    <a:cxn ang="0">
                      <a:pos x="720" y="1984"/>
                    </a:cxn>
                    <a:cxn ang="0">
                      <a:pos x="768" y="2176"/>
                    </a:cxn>
                    <a:cxn ang="0">
                      <a:pos x="720" y="2224"/>
                    </a:cxn>
                    <a:cxn ang="0">
                      <a:pos x="768" y="2368"/>
                    </a:cxn>
                  </a:cxnLst>
                  <a:rect l="0" t="0" r="r" b="b"/>
                  <a:pathLst>
                    <a:path w="776" h="2368">
                      <a:moveTo>
                        <a:pt x="0" y="64"/>
                      </a:moveTo>
                      <a:cubicBezTo>
                        <a:pt x="112" y="32"/>
                        <a:pt x="224" y="0"/>
                        <a:pt x="240" y="16"/>
                      </a:cubicBezTo>
                      <a:cubicBezTo>
                        <a:pt x="256" y="32"/>
                        <a:pt x="80" y="136"/>
                        <a:pt x="96" y="160"/>
                      </a:cubicBezTo>
                      <a:cubicBezTo>
                        <a:pt x="112" y="184"/>
                        <a:pt x="320" y="136"/>
                        <a:pt x="336" y="160"/>
                      </a:cubicBezTo>
                      <a:cubicBezTo>
                        <a:pt x="352" y="184"/>
                        <a:pt x="184" y="272"/>
                        <a:pt x="192" y="304"/>
                      </a:cubicBezTo>
                      <a:cubicBezTo>
                        <a:pt x="200" y="336"/>
                        <a:pt x="368" y="328"/>
                        <a:pt x="384" y="352"/>
                      </a:cubicBezTo>
                      <a:cubicBezTo>
                        <a:pt x="400" y="376"/>
                        <a:pt x="272" y="424"/>
                        <a:pt x="288" y="448"/>
                      </a:cubicBezTo>
                      <a:cubicBezTo>
                        <a:pt x="304" y="472"/>
                        <a:pt x="464" y="472"/>
                        <a:pt x="480" y="496"/>
                      </a:cubicBezTo>
                      <a:cubicBezTo>
                        <a:pt x="496" y="520"/>
                        <a:pt x="376" y="568"/>
                        <a:pt x="384" y="592"/>
                      </a:cubicBezTo>
                      <a:cubicBezTo>
                        <a:pt x="392" y="616"/>
                        <a:pt x="512" y="616"/>
                        <a:pt x="528" y="640"/>
                      </a:cubicBezTo>
                      <a:cubicBezTo>
                        <a:pt x="544" y="664"/>
                        <a:pt x="472" y="704"/>
                        <a:pt x="480" y="736"/>
                      </a:cubicBezTo>
                      <a:cubicBezTo>
                        <a:pt x="488" y="768"/>
                        <a:pt x="560" y="800"/>
                        <a:pt x="576" y="832"/>
                      </a:cubicBezTo>
                      <a:cubicBezTo>
                        <a:pt x="592" y="864"/>
                        <a:pt x="560" y="888"/>
                        <a:pt x="576" y="928"/>
                      </a:cubicBezTo>
                      <a:cubicBezTo>
                        <a:pt x="592" y="968"/>
                        <a:pt x="664" y="1024"/>
                        <a:pt x="672" y="1072"/>
                      </a:cubicBezTo>
                      <a:cubicBezTo>
                        <a:pt x="680" y="1120"/>
                        <a:pt x="616" y="1176"/>
                        <a:pt x="624" y="1216"/>
                      </a:cubicBezTo>
                      <a:cubicBezTo>
                        <a:pt x="632" y="1256"/>
                        <a:pt x="712" y="1272"/>
                        <a:pt x="720" y="1312"/>
                      </a:cubicBezTo>
                      <a:cubicBezTo>
                        <a:pt x="728" y="1352"/>
                        <a:pt x="672" y="1408"/>
                        <a:pt x="672" y="1456"/>
                      </a:cubicBezTo>
                      <a:cubicBezTo>
                        <a:pt x="672" y="1504"/>
                        <a:pt x="720" y="1560"/>
                        <a:pt x="720" y="1600"/>
                      </a:cubicBezTo>
                      <a:cubicBezTo>
                        <a:pt x="720" y="1640"/>
                        <a:pt x="664" y="1656"/>
                        <a:pt x="672" y="1696"/>
                      </a:cubicBezTo>
                      <a:cubicBezTo>
                        <a:pt x="680" y="1736"/>
                        <a:pt x="760" y="1792"/>
                        <a:pt x="768" y="1840"/>
                      </a:cubicBezTo>
                      <a:cubicBezTo>
                        <a:pt x="776" y="1888"/>
                        <a:pt x="720" y="1928"/>
                        <a:pt x="720" y="1984"/>
                      </a:cubicBezTo>
                      <a:cubicBezTo>
                        <a:pt x="720" y="2040"/>
                        <a:pt x="768" y="2136"/>
                        <a:pt x="768" y="2176"/>
                      </a:cubicBezTo>
                      <a:cubicBezTo>
                        <a:pt x="768" y="2216"/>
                        <a:pt x="720" y="2192"/>
                        <a:pt x="720" y="2224"/>
                      </a:cubicBezTo>
                      <a:cubicBezTo>
                        <a:pt x="720" y="2256"/>
                        <a:pt x="744" y="2312"/>
                        <a:pt x="768" y="2368"/>
                      </a:cubicBezTo>
                    </a:path>
                  </a:pathLst>
                </a:cu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grpSp>
          <p:nvGrpSpPr>
            <p:cNvPr id="7" name="Group 120"/>
            <p:cNvGrpSpPr>
              <a:grpSpLocks/>
            </p:cNvGrpSpPr>
            <p:nvPr/>
          </p:nvGrpSpPr>
          <p:grpSpPr bwMode="auto">
            <a:xfrm>
              <a:off x="1476" y="457"/>
              <a:ext cx="4040" cy="2966"/>
              <a:chOff x="210" y="337"/>
              <a:chExt cx="5198" cy="3818"/>
            </a:xfrm>
          </p:grpSpPr>
          <p:sp>
            <p:nvSpPr>
              <p:cNvPr id="8" name="Freeform 121"/>
              <p:cNvSpPr>
                <a:spLocks/>
              </p:cNvSpPr>
              <p:nvPr/>
            </p:nvSpPr>
            <p:spPr bwMode="hidden">
              <a:xfrm flipH="1">
                <a:off x="1934" y="2382"/>
                <a:ext cx="485" cy="147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Arc 122"/>
              <p:cNvSpPr>
                <a:spLocks/>
              </p:cNvSpPr>
              <p:nvPr/>
            </p:nvSpPr>
            <p:spPr bwMode="hidden">
              <a:xfrm flipH="1">
                <a:off x="1054" y="1851"/>
                <a:ext cx="2122" cy="2304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Arc 123"/>
              <p:cNvSpPr>
                <a:spLocks/>
              </p:cNvSpPr>
              <p:nvPr/>
            </p:nvSpPr>
            <p:spPr bwMode="hidden">
              <a:xfrm flipH="1">
                <a:off x="1266" y="1480"/>
                <a:ext cx="1244" cy="2379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Arc 124"/>
              <p:cNvSpPr>
                <a:spLocks/>
              </p:cNvSpPr>
              <p:nvPr/>
            </p:nvSpPr>
            <p:spPr bwMode="hidden">
              <a:xfrm flipH="1">
                <a:off x="210" y="1169"/>
                <a:ext cx="2376" cy="2379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Arc 125"/>
              <p:cNvSpPr>
                <a:spLocks/>
              </p:cNvSpPr>
              <p:nvPr/>
            </p:nvSpPr>
            <p:spPr bwMode="hidden">
              <a:xfrm>
                <a:off x="2840" y="1503"/>
                <a:ext cx="381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Arc 126"/>
              <p:cNvSpPr>
                <a:spLocks/>
              </p:cNvSpPr>
              <p:nvPr/>
            </p:nvSpPr>
            <p:spPr bwMode="hidden">
              <a:xfrm>
                <a:off x="2940" y="1492"/>
                <a:ext cx="1004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27"/>
              <p:cNvSpPr>
                <a:spLocks/>
              </p:cNvSpPr>
              <p:nvPr/>
            </p:nvSpPr>
            <p:spPr bwMode="hidden">
              <a:xfrm>
                <a:off x="3300" y="2635"/>
                <a:ext cx="485" cy="147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128"/>
              <p:cNvSpPr>
                <a:spLocks/>
              </p:cNvSpPr>
              <p:nvPr/>
            </p:nvSpPr>
            <p:spPr bwMode="hidden">
              <a:xfrm rot="19660755" flipV="1">
                <a:off x="2547" y="2149"/>
                <a:ext cx="441" cy="83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Freeform 129"/>
              <p:cNvSpPr>
                <a:spLocks/>
              </p:cNvSpPr>
              <p:nvPr/>
            </p:nvSpPr>
            <p:spPr bwMode="hidden">
              <a:xfrm flipH="1">
                <a:off x="489" y="2503"/>
                <a:ext cx="1085" cy="152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" name="Freeform 130"/>
              <p:cNvSpPr>
                <a:spLocks/>
              </p:cNvSpPr>
              <p:nvPr/>
            </p:nvSpPr>
            <p:spPr bwMode="hidden">
              <a:xfrm flipH="1">
                <a:off x="1000" y="893"/>
                <a:ext cx="696" cy="152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" name="Freeform 131"/>
              <p:cNvSpPr>
                <a:spLocks/>
              </p:cNvSpPr>
              <p:nvPr/>
            </p:nvSpPr>
            <p:spPr bwMode="hidden">
              <a:xfrm>
                <a:off x="4401" y="2279"/>
                <a:ext cx="1007" cy="160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9" name="Freeform 132"/>
              <p:cNvSpPr>
                <a:spLocks/>
              </p:cNvSpPr>
              <p:nvPr/>
            </p:nvSpPr>
            <p:spPr bwMode="hidden">
              <a:xfrm>
                <a:off x="3878" y="1470"/>
                <a:ext cx="1518" cy="106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" name="Freeform 133"/>
              <p:cNvSpPr>
                <a:spLocks/>
              </p:cNvSpPr>
              <p:nvPr/>
            </p:nvSpPr>
            <p:spPr bwMode="hidden">
              <a:xfrm>
                <a:off x="3934" y="337"/>
                <a:ext cx="664" cy="143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134"/>
              <p:cNvSpPr>
                <a:spLocks/>
              </p:cNvSpPr>
              <p:nvPr/>
            </p:nvSpPr>
            <p:spPr bwMode="hidden">
              <a:xfrm rot="1346631" flipH="1">
                <a:off x="1702" y="1506"/>
                <a:ext cx="440" cy="83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30855" name="Rectangle 135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7213"/>
            <a:ext cx="7772400" cy="1627187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856" name="Rectangle 13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7" name="Rectangle 13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8" name="Rectangle 1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9" name="Rectangle 1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93D59-BFB8-4893-B5D6-E0D4E0B14B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37BE88-B897-4693-95CC-26FAE1759C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301625"/>
            <a:ext cx="1943100" cy="57943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01625"/>
            <a:ext cx="5676900" cy="57943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C9E22D-1A94-4752-8D9D-6D15A2763A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4733BC-2EF7-4A38-93FF-58D97AD527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A15E7-EED5-4F91-B054-F2EA53F506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74418-E002-4619-96BC-0647FA7DF6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3C9257-FA99-4BB0-BB68-D6223B627C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F69348-21D1-4ED3-8234-1E448AFD41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83CF3-12AF-4066-BB3E-F1923E5FFF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C8653-5DDF-4E0B-8BE7-7FCA9610C5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C41A3-9D85-4ADD-B3F9-F7282D695D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A4BC7A-165D-4F8D-A0E1-695419BCC6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C44E7E-3699-4108-A690-46FA385A5A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507DF5-0DBD-430E-A9B7-4799DE481D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9150E3-F0BE-4395-A484-6E7B4E1B03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94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67F8B-5FE3-48F8-88F9-E4F1F2B316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2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AA0E56-0C39-458F-B958-1E6A289792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AC0E33-E3BF-4F8F-ABEE-4D2B0DDB76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D604DE-62A6-4EF7-9F0C-3ACE68F218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F05A30-E7F3-49B8-A2C7-DEAD8AC49C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35168C-0648-4CA7-9BA3-F0FFC81494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E8F5D6-6918-4ABC-892C-6F6358CF1B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7884F3-441C-40B1-8C1C-DCA017E226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6303963" y="0"/>
            <a:ext cx="2840037" cy="3254375"/>
            <a:chOff x="3115" y="0"/>
            <a:chExt cx="2170" cy="2486"/>
          </a:xfrm>
        </p:grpSpPr>
        <p:grpSp>
          <p:nvGrpSpPr>
            <p:cNvPr id="1032" name="Group 3"/>
            <p:cNvGrpSpPr>
              <a:grpSpLocks/>
            </p:cNvGrpSpPr>
            <p:nvPr/>
          </p:nvGrpSpPr>
          <p:grpSpPr bwMode="auto">
            <a:xfrm>
              <a:off x="4080" y="1910"/>
              <a:ext cx="768" cy="576"/>
              <a:chOff x="0" y="0"/>
              <a:chExt cx="768" cy="576"/>
            </a:xfrm>
          </p:grpSpPr>
          <p:sp>
            <p:nvSpPr>
              <p:cNvPr id="29700" name="Oval 4"/>
              <p:cNvSpPr>
                <a:spLocks noChangeArrowheads="1"/>
              </p:cNvSpPr>
              <p:nvPr/>
            </p:nvSpPr>
            <p:spPr bwMode="hidden">
              <a:xfrm>
                <a:off x="3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701" name="Oval 5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8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3" name="Group 6"/>
            <p:cNvGrpSpPr>
              <a:grpSpLocks/>
            </p:cNvGrpSpPr>
            <p:nvPr/>
          </p:nvGrpSpPr>
          <p:grpSpPr bwMode="auto">
            <a:xfrm>
              <a:off x="4257" y="1103"/>
              <a:ext cx="768" cy="576"/>
              <a:chOff x="0" y="0"/>
              <a:chExt cx="768" cy="576"/>
            </a:xfrm>
          </p:grpSpPr>
          <p:sp>
            <p:nvSpPr>
              <p:cNvPr id="29703" name="Oval 7"/>
              <p:cNvSpPr>
                <a:spLocks noChangeArrowheads="1"/>
              </p:cNvSpPr>
              <p:nvPr/>
            </p:nvSpPr>
            <p:spPr bwMode="hidden">
              <a:xfrm>
                <a:off x="-3" y="3"/>
                <a:ext cx="771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704" name="Oval 8"/>
              <p:cNvSpPr>
                <a:spLocks noChangeArrowheads="1"/>
              </p:cNvSpPr>
              <p:nvPr/>
            </p:nvSpPr>
            <p:spPr bwMode="hidden">
              <a:xfrm>
                <a:off x="276" y="254"/>
                <a:ext cx="186" cy="109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4" name="Group 9"/>
            <p:cNvGrpSpPr>
              <a:grpSpLocks/>
            </p:cNvGrpSpPr>
            <p:nvPr/>
          </p:nvGrpSpPr>
          <p:grpSpPr bwMode="auto">
            <a:xfrm>
              <a:off x="3134" y="0"/>
              <a:ext cx="768" cy="576"/>
              <a:chOff x="0" y="0"/>
              <a:chExt cx="768" cy="576"/>
            </a:xfrm>
          </p:grpSpPr>
          <p:sp>
            <p:nvSpPr>
              <p:cNvPr id="29706" name="Oval 10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707" name="Oval 11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8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5" name="Group 12"/>
            <p:cNvGrpSpPr>
              <a:grpSpLocks/>
            </p:cNvGrpSpPr>
            <p:nvPr/>
          </p:nvGrpSpPr>
          <p:grpSpPr bwMode="auto">
            <a:xfrm>
              <a:off x="3115" y="0"/>
              <a:ext cx="2170" cy="1702"/>
              <a:chOff x="3115" y="0"/>
              <a:chExt cx="2170" cy="1702"/>
            </a:xfrm>
          </p:grpSpPr>
          <p:grpSp>
            <p:nvGrpSpPr>
              <p:cNvPr id="1036" name="Group 13"/>
              <p:cNvGrpSpPr>
                <a:grpSpLocks/>
              </p:cNvGrpSpPr>
              <p:nvPr/>
            </p:nvGrpSpPr>
            <p:grpSpPr bwMode="auto">
              <a:xfrm>
                <a:off x="3640" y="308"/>
                <a:ext cx="1145" cy="844"/>
                <a:chOff x="1265" y="814"/>
                <a:chExt cx="2919" cy="2151"/>
              </a:xfrm>
            </p:grpSpPr>
            <p:sp>
              <p:nvSpPr>
                <p:cNvPr id="29710" name="Oval 14"/>
                <p:cNvSpPr>
                  <a:spLocks noChangeArrowheads="1"/>
                </p:cNvSpPr>
                <p:nvPr/>
              </p:nvSpPr>
              <p:spPr bwMode="hidden">
                <a:xfrm>
                  <a:off x="1266" y="814"/>
                  <a:ext cx="2919" cy="215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9711" name="Oval 15"/>
                <p:cNvSpPr>
                  <a:spLocks noChangeArrowheads="1"/>
                </p:cNvSpPr>
                <p:nvPr/>
              </p:nvSpPr>
              <p:spPr bwMode="hidden">
                <a:xfrm>
                  <a:off x="2382" y="1602"/>
                  <a:ext cx="578" cy="405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1037" name="Group 16"/>
              <p:cNvGrpSpPr>
                <a:grpSpLocks/>
              </p:cNvGrpSpPr>
              <p:nvPr/>
            </p:nvGrpSpPr>
            <p:grpSpPr bwMode="auto">
              <a:xfrm>
                <a:off x="3115" y="0"/>
                <a:ext cx="2145" cy="1702"/>
                <a:chOff x="3115" y="0"/>
                <a:chExt cx="2145" cy="1702"/>
              </a:xfrm>
            </p:grpSpPr>
            <p:grpSp>
              <p:nvGrpSpPr>
                <p:cNvPr id="1060" name="Group 17"/>
                <p:cNvGrpSpPr>
                  <a:grpSpLocks/>
                </p:cNvGrpSpPr>
                <p:nvPr/>
              </p:nvGrpSpPr>
              <p:grpSpPr bwMode="auto">
                <a:xfrm>
                  <a:off x="4505" y="589"/>
                  <a:ext cx="493" cy="912"/>
                  <a:chOff x="3471" y="1530"/>
                  <a:chExt cx="1258" cy="2327"/>
                </a:xfrm>
              </p:grpSpPr>
              <p:sp>
                <p:nvSpPr>
                  <p:cNvPr id="29714" name="Freeform 18"/>
                  <p:cNvSpPr>
                    <a:spLocks/>
                  </p:cNvSpPr>
                  <p:nvPr/>
                </p:nvSpPr>
                <p:spPr bwMode="hidden">
                  <a:xfrm rot="2711884">
                    <a:off x="2772" y="2236"/>
                    <a:ext cx="1711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9715" name="Freeform 19"/>
                  <p:cNvSpPr>
                    <a:spLocks/>
                  </p:cNvSpPr>
                  <p:nvPr/>
                </p:nvSpPr>
                <p:spPr bwMode="hidden">
                  <a:xfrm rot="2711884">
                    <a:off x="4024" y="3144"/>
                    <a:ext cx="916" cy="4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61" name="Group 20"/>
                <p:cNvGrpSpPr>
                  <a:grpSpLocks/>
                </p:cNvGrpSpPr>
                <p:nvPr/>
              </p:nvGrpSpPr>
              <p:grpSpPr bwMode="auto">
                <a:xfrm>
                  <a:off x="4267" y="781"/>
                  <a:ext cx="966" cy="522"/>
                  <a:chOff x="2864" y="2019"/>
                  <a:chExt cx="2463" cy="1332"/>
                </a:xfrm>
              </p:grpSpPr>
              <p:sp>
                <p:nvSpPr>
                  <p:cNvPr id="29717" name="Freeform 21"/>
                  <p:cNvSpPr>
                    <a:spLocks/>
                  </p:cNvSpPr>
                  <p:nvPr/>
                </p:nvSpPr>
                <p:spPr bwMode="hidden">
                  <a:xfrm rot="2104081">
                    <a:off x="2865" y="2019"/>
                    <a:ext cx="1812" cy="3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9718" name="Freeform 22"/>
                  <p:cNvSpPr>
                    <a:spLocks/>
                  </p:cNvSpPr>
                  <p:nvPr/>
                </p:nvSpPr>
                <p:spPr bwMode="hidden">
                  <a:xfrm rot="2104081">
                    <a:off x="4352" y="2805"/>
                    <a:ext cx="974" cy="5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62" name="Group 23"/>
                <p:cNvGrpSpPr>
                  <a:grpSpLocks/>
                </p:cNvGrpSpPr>
                <p:nvPr/>
              </p:nvGrpSpPr>
              <p:grpSpPr bwMode="auto">
                <a:xfrm>
                  <a:off x="4280" y="707"/>
                  <a:ext cx="971" cy="417"/>
                  <a:chOff x="2897" y="1832"/>
                  <a:chExt cx="2477" cy="1064"/>
                </a:xfrm>
              </p:grpSpPr>
              <p:sp>
                <p:nvSpPr>
                  <p:cNvPr id="29720" name="Freeform 24"/>
                  <p:cNvSpPr>
                    <a:spLocks/>
                  </p:cNvSpPr>
                  <p:nvPr/>
                </p:nvSpPr>
                <p:spPr bwMode="hidden">
                  <a:xfrm rot="1582915">
                    <a:off x="2896" y="1832"/>
                    <a:ext cx="1736" cy="30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9721" name="Freeform 25"/>
                  <p:cNvSpPr>
                    <a:spLocks/>
                  </p:cNvSpPr>
                  <p:nvPr/>
                </p:nvSpPr>
                <p:spPr bwMode="hidden">
                  <a:xfrm rot="1582915">
                    <a:off x="4443" y="2420"/>
                    <a:ext cx="931" cy="47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63" name="Group 26"/>
                <p:cNvGrpSpPr>
                  <a:grpSpLocks/>
                </p:cNvGrpSpPr>
                <p:nvPr/>
              </p:nvGrpSpPr>
              <p:grpSpPr bwMode="auto">
                <a:xfrm>
                  <a:off x="4291" y="630"/>
                  <a:ext cx="969" cy="364"/>
                  <a:chOff x="2924" y="1636"/>
                  <a:chExt cx="2472" cy="927"/>
                </a:xfrm>
              </p:grpSpPr>
              <p:sp>
                <p:nvSpPr>
                  <p:cNvPr id="29723" name="Freeform 27"/>
                  <p:cNvSpPr>
                    <a:spLocks/>
                  </p:cNvSpPr>
                  <p:nvPr/>
                </p:nvSpPr>
                <p:spPr bwMode="hidden">
                  <a:xfrm rot="1080363">
                    <a:off x="2913" y="1625"/>
                    <a:ext cx="1677" cy="33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9724" name="Freeform 28"/>
                  <p:cNvSpPr>
                    <a:spLocks/>
                  </p:cNvSpPr>
                  <p:nvPr/>
                </p:nvSpPr>
                <p:spPr bwMode="hidden">
                  <a:xfrm rot="1080363">
                    <a:off x="4488" y="2030"/>
                    <a:ext cx="897" cy="52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64" name="Group 29"/>
                <p:cNvGrpSpPr>
                  <a:grpSpLocks/>
                </p:cNvGrpSpPr>
                <p:nvPr/>
              </p:nvGrpSpPr>
              <p:grpSpPr bwMode="auto">
                <a:xfrm>
                  <a:off x="4304" y="543"/>
                  <a:ext cx="918" cy="258"/>
                  <a:chOff x="2958" y="1414"/>
                  <a:chExt cx="2342" cy="657"/>
                </a:xfrm>
              </p:grpSpPr>
              <p:sp>
                <p:nvSpPr>
                  <p:cNvPr id="29726" name="Freeform 30"/>
                  <p:cNvSpPr>
                    <a:spLocks/>
                  </p:cNvSpPr>
                  <p:nvPr/>
                </p:nvSpPr>
                <p:spPr bwMode="hidden">
                  <a:xfrm rot="463793">
                    <a:off x="2957" y="1415"/>
                    <a:ext cx="1544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9727" name="Freeform 31"/>
                  <p:cNvSpPr>
                    <a:spLocks/>
                  </p:cNvSpPr>
                  <p:nvPr/>
                </p:nvSpPr>
                <p:spPr bwMode="hidden">
                  <a:xfrm rot="463793">
                    <a:off x="4470" y="1581"/>
                    <a:ext cx="829" cy="47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65" name="Group 32"/>
                <p:cNvGrpSpPr>
                  <a:grpSpLocks/>
                </p:cNvGrpSpPr>
                <p:nvPr/>
              </p:nvGrpSpPr>
              <p:grpSpPr bwMode="auto">
                <a:xfrm>
                  <a:off x="4314" y="487"/>
                  <a:ext cx="843" cy="134"/>
                  <a:chOff x="2983" y="1269"/>
                  <a:chExt cx="2150" cy="343"/>
                </a:xfrm>
              </p:grpSpPr>
              <p:sp>
                <p:nvSpPr>
                  <p:cNvPr id="29729" name="Freeform 33"/>
                  <p:cNvSpPr>
                    <a:spLocks/>
                  </p:cNvSpPr>
                  <p:nvPr/>
                </p:nvSpPr>
                <p:spPr bwMode="hidden">
                  <a:xfrm rot="-84182">
                    <a:off x="2982" y="1286"/>
                    <a:ext cx="1404" cy="22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9730" name="Freeform 34"/>
                  <p:cNvSpPr>
                    <a:spLocks/>
                  </p:cNvSpPr>
                  <p:nvPr/>
                </p:nvSpPr>
                <p:spPr bwMode="hidden">
                  <a:xfrm rot="-84182">
                    <a:off x="4377" y="1258"/>
                    <a:ext cx="755" cy="354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66" name="Group 35"/>
                <p:cNvGrpSpPr>
                  <a:grpSpLocks/>
                </p:cNvGrpSpPr>
                <p:nvPr/>
              </p:nvGrpSpPr>
              <p:grpSpPr bwMode="auto">
                <a:xfrm>
                  <a:off x="4296" y="349"/>
                  <a:ext cx="737" cy="167"/>
                  <a:chOff x="2938" y="917"/>
                  <a:chExt cx="1879" cy="427"/>
                </a:xfrm>
              </p:grpSpPr>
              <p:sp>
                <p:nvSpPr>
                  <p:cNvPr id="29732" name="Freeform 36"/>
                  <p:cNvSpPr>
                    <a:spLocks/>
                  </p:cNvSpPr>
                  <p:nvPr/>
                </p:nvSpPr>
                <p:spPr bwMode="hidden">
                  <a:xfrm rot="-802576">
                    <a:off x="2927" y="1128"/>
                    <a:ext cx="1243" cy="20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9733" name="Freeform 37"/>
                  <p:cNvSpPr>
                    <a:spLocks/>
                  </p:cNvSpPr>
                  <p:nvPr/>
                </p:nvSpPr>
                <p:spPr bwMode="hidden">
                  <a:xfrm rot="-802576">
                    <a:off x="4148" y="918"/>
                    <a:ext cx="668" cy="33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67" name="Group 38"/>
                <p:cNvGrpSpPr>
                  <a:grpSpLocks/>
                </p:cNvGrpSpPr>
                <p:nvPr/>
              </p:nvGrpSpPr>
              <p:grpSpPr bwMode="auto">
                <a:xfrm>
                  <a:off x="3394" y="637"/>
                  <a:ext cx="493" cy="912"/>
                  <a:chOff x="637" y="1653"/>
                  <a:chExt cx="1257" cy="2326"/>
                </a:xfrm>
              </p:grpSpPr>
              <p:sp>
                <p:nvSpPr>
                  <p:cNvPr id="29735" name="Freeform 39"/>
                  <p:cNvSpPr>
                    <a:spLocks/>
                  </p:cNvSpPr>
                  <p:nvPr/>
                </p:nvSpPr>
                <p:spPr bwMode="hidden">
                  <a:xfrm rot="18888116" flipH="1">
                    <a:off x="875" y="2348"/>
                    <a:ext cx="1723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9736" name="Freeform 40"/>
                  <p:cNvSpPr>
                    <a:spLocks/>
                  </p:cNvSpPr>
                  <p:nvPr/>
                </p:nvSpPr>
                <p:spPr bwMode="hidden">
                  <a:xfrm rot="18888116" flipH="1">
                    <a:off x="419" y="3271"/>
                    <a:ext cx="925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68" name="Group 41"/>
                <p:cNvGrpSpPr>
                  <a:grpSpLocks/>
                </p:cNvGrpSpPr>
                <p:nvPr/>
              </p:nvGrpSpPr>
              <p:grpSpPr bwMode="auto">
                <a:xfrm>
                  <a:off x="3142" y="850"/>
                  <a:ext cx="966" cy="522"/>
                  <a:chOff x="-5" y="2196"/>
                  <a:chExt cx="2463" cy="1332"/>
                </a:xfrm>
              </p:grpSpPr>
              <p:sp>
                <p:nvSpPr>
                  <p:cNvPr id="29738" name="Freeform 42"/>
                  <p:cNvSpPr>
                    <a:spLocks/>
                  </p:cNvSpPr>
                  <p:nvPr/>
                </p:nvSpPr>
                <p:spPr bwMode="hidden">
                  <a:xfrm rot="19495919" flipH="1">
                    <a:off x="644" y="2196"/>
                    <a:ext cx="1803" cy="3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9739" name="Freeform 43"/>
                  <p:cNvSpPr>
                    <a:spLocks/>
                  </p:cNvSpPr>
                  <p:nvPr/>
                </p:nvSpPr>
                <p:spPr bwMode="hidden">
                  <a:xfrm rot="19495919" flipH="1">
                    <a:off x="-6" y="2982"/>
                    <a:ext cx="968" cy="5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69" name="Group 44"/>
                <p:cNvGrpSpPr>
                  <a:grpSpLocks/>
                </p:cNvGrpSpPr>
                <p:nvPr/>
              </p:nvGrpSpPr>
              <p:grpSpPr bwMode="auto">
                <a:xfrm>
                  <a:off x="3124" y="777"/>
                  <a:ext cx="971" cy="417"/>
                  <a:chOff x="-52" y="2009"/>
                  <a:chExt cx="2477" cy="1064"/>
                </a:xfrm>
              </p:grpSpPr>
              <p:sp>
                <p:nvSpPr>
                  <p:cNvPr id="29741" name="Freeform 45"/>
                  <p:cNvSpPr>
                    <a:spLocks/>
                  </p:cNvSpPr>
                  <p:nvPr/>
                </p:nvSpPr>
                <p:spPr bwMode="hidden">
                  <a:xfrm rot="20017085" flipH="1">
                    <a:off x="689" y="2010"/>
                    <a:ext cx="1736" cy="30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9742" name="Freeform 46"/>
                  <p:cNvSpPr>
                    <a:spLocks/>
                  </p:cNvSpPr>
                  <p:nvPr/>
                </p:nvSpPr>
                <p:spPr bwMode="hidden">
                  <a:xfrm rot="20017085" flipH="1">
                    <a:off x="-53" y="2598"/>
                    <a:ext cx="931" cy="464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70" name="Group 47"/>
                <p:cNvGrpSpPr>
                  <a:grpSpLocks/>
                </p:cNvGrpSpPr>
                <p:nvPr/>
              </p:nvGrpSpPr>
              <p:grpSpPr bwMode="auto">
                <a:xfrm>
                  <a:off x="3115" y="700"/>
                  <a:ext cx="969" cy="363"/>
                  <a:chOff x="-74" y="1813"/>
                  <a:chExt cx="2472" cy="927"/>
                </a:xfrm>
              </p:grpSpPr>
              <p:sp>
                <p:nvSpPr>
                  <p:cNvPr id="29744" name="Freeform 48"/>
                  <p:cNvSpPr>
                    <a:spLocks/>
                  </p:cNvSpPr>
                  <p:nvPr/>
                </p:nvSpPr>
                <p:spPr bwMode="hidden">
                  <a:xfrm rot="20519637" flipH="1">
                    <a:off x="721" y="1812"/>
                    <a:ext cx="1677" cy="32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9745" name="Freeform 49"/>
                  <p:cNvSpPr>
                    <a:spLocks/>
                  </p:cNvSpPr>
                  <p:nvPr/>
                </p:nvSpPr>
                <p:spPr bwMode="hidden">
                  <a:xfrm rot="20519637" flipH="1">
                    <a:off x="-74" y="2212"/>
                    <a:ext cx="900" cy="51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71" name="Group 50"/>
                <p:cNvGrpSpPr>
                  <a:grpSpLocks/>
                </p:cNvGrpSpPr>
                <p:nvPr/>
              </p:nvGrpSpPr>
              <p:grpSpPr bwMode="auto">
                <a:xfrm>
                  <a:off x="3153" y="613"/>
                  <a:ext cx="918" cy="257"/>
                  <a:chOff x="22" y="1591"/>
                  <a:chExt cx="2342" cy="657"/>
                </a:xfrm>
              </p:grpSpPr>
              <p:sp>
                <p:nvSpPr>
                  <p:cNvPr id="29747" name="Freeform 51"/>
                  <p:cNvSpPr>
                    <a:spLocks/>
                  </p:cNvSpPr>
                  <p:nvPr/>
                </p:nvSpPr>
                <p:spPr bwMode="hidden">
                  <a:xfrm rot="21136207" flipH="1">
                    <a:off x="819" y="1580"/>
                    <a:ext cx="1544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9748" name="Freeform 52"/>
                  <p:cNvSpPr>
                    <a:spLocks/>
                  </p:cNvSpPr>
                  <p:nvPr/>
                </p:nvSpPr>
                <p:spPr bwMode="hidden">
                  <a:xfrm rot="21136207" flipH="1">
                    <a:off x="21" y="1757"/>
                    <a:ext cx="829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72" name="Group 53"/>
                <p:cNvGrpSpPr>
                  <a:grpSpLocks/>
                </p:cNvGrpSpPr>
                <p:nvPr/>
              </p:nvGrpSpPr>
              <p:grpSpPr bwMode="auto">
                <a:xfrm>
                  <a:off x="3218" y="556"/>
                  <a:ext cx="843" cy="134"/>
                  <a:chOff x="189" y="1446"/>
                  <a:chExt cx="2150" cy="343"/>
                </a:xfrm>
              </p:grpSpPr>
              <p:sp>
                <p:nvSpPr>
                  <p:cNvPr id="29750" name="Freeform 54"/>
                  <p:cNvSpPr>
                    <a:spLocks/>
                  </p:cNvSpPr>
                  <p:nvPr/>
                </p:nvSpPr>
                <p:spPr bwMode="hidden">
                  <a:xfrm rot="84182" flipH="1">
                    <a:off x="935" y="1463"/>
                    <a:ext cx="1404" cy="22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9751" name="Freeform 55"/>
                  <p:cNvSpPr>
                    <a:spLocks/>
                  </p:cNvSpPr>
                  <p:nvPr/>
                </p:nvSpPr>
                <p:spPr bwMode="hidden">
                  <a:xfrm rot="84182" flipH="1">
                    <a:off x="189" y="1435"/>
                    <a:ext cx="755" cy="354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73" name="Group 56"/>
                <p:cNvGrpSpPr>
                  <a:grpSpLocks/>
                </p:cNvGrpSpPr>
                <p:nvPr/>
              </p:nvGrpSpPr>
              <p:grpSpPr bwMode="auto">
                <a:xfrm>
                  <a:off x="3342" y="418"/>
                  <a:ext cx="737" cy="167"/>
                  <a:chOff x="505" y="1094"/>
                  <a:chExt cx="1879" cy="427"/>
                </a:xfrm>
              </p:grpSpPr>
              <p:sp>
                <p:nvSpPr>
                  <p:cNvPr id="29753" name="Freeform 57"/>
                  <p:cNvSpPr>
                    <a:spLocks/>
                  </p:cNvSpPr>
                  <p:nvPr/>
                </p:nvSpPr>
                <p:spPr bwMode="hidden">
                  <a:xfrm rot="802576" flipH="1">
                    <a:off x="1151" y="1306"/>
                    <a:ext cx="1234" cy="21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9754" name="Freeform 58"/>
                  <p:cNvSpPr>
                    <a:spLocks/>
                  </p:cNvSpPr>
                  <p:nvPr/>
                </p:nvSpPr>
                <p:spPr bwMode="hidden">
                  <a:xfrm rot="802576" flipH="1">
                    <a:off x="505" y="1095"/>
                    <a:ext cx="662" cy="33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74" name="Group 59"/>
                <p:cNvGrpSpPr>
                  <a:grpSpLocks/>
                </p:cNvGrpSpPr>
                <p:nvPr/>
              </p:nvGrpSpPr>
              <p:grpSpPr bwMode="auto">
                <a:xfrm>
                  <a:off x="3386" y="341"/>
                  <a:ext cx="725" cy="218"/>
                  <a:chOff x="616" y="899"/>
                  <a:chExt cx="1850" cy="554"/>
                </a:xfrm>
              </p:grpSpPr>
              <p:sp>
                <p:nvSpPr>
                  <p:cNvPr id="29756" name="Freeform 60"/>
                  <p:cNvSpPr>
                    <a:spLocks/>
                  </p:cNvSpPr>
                  <p:nvPr/>
                </p:nvSpPr>
                <p:spPr bwMode="hidden">
                  <a:xfrm rot="1277471" flipH="1">
                    <a:off x="1231" y="1237"/>
                    <a:ext cx="1235" cy="21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9757" name="Freeform 61"/>
                  <p:cNvSpPr>
                    <a:spLocks/>
                  </p:cNvSpPr>
                  <p:nvPr/>
                </p:nvSpPr>
                <p:spPr bwMode="hidden">
                  <a:xfrm rot="1277471" flipH="1">
                    <a:off x="615" y="898"/>
                    <a:ext cx="662" cy="33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75" name="Group 62"/>
                <p:cNvGrpSpPr>
                  <a:grpSpLocks/>
                </p:cNvGrpSpPr>
                <p:nvPr/>
              </p:nvGrpSpPr>
              <p:grpSpPr bwMode="auto">
                <a:xfrm>
                  <a:off x="3472" y="231"/>
                  <a:ext cx="693" cy="291"/>
                  <a:chOff x="3472" y="231"/>
                  <a:chExt cx="693" cy="291"/>
                </a:xfrm>
              </p:grpSpPr>
              <p:sp>
                <p:nvSpPr>
                  <p:cNvPr id="29759" name="Freeform 63"/>
                  <p:cNvSpPr>
                    <a:spLocks/>
                  </p:cNvSpPr>
                  <p:nvPr/>
                </p:nvSpPr>
                <p:spPr bwMode="hidden">
                  <a:xfrm rot="2028410" flipH="1">
                    <a:off x="3679" y="438"/>
                    <a:ext cx="483" cy="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9760" name="Freeform 64"/>
                  <p:cNvSpPr>
                    <a:spLocks/>
                  </p:cNvSpPr>
                  <p:nvPr/>
                </p:nvSpPr>
                <p:spPr bwMode="hidden">
                  <a:xfrm rot="2028410" flipH="1">
                    <a:off x="3472" y="228"/>
                    <a:ext cx="260" cy="131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76" name="Group 65"/>
                <p:cNvGrpSpPr>
                  <a:grpSpLocks/>
                </p:cNvGrpSpPr>
                <p:nvPr/>
              </p:nvGrpSpPr>
              <p:grpSpPr bwMode="auto">
                <a:xfrm>
                  <a:off x="3554" y="118"/>
                  <a:ext cx="664" cy="349"/>
                  <a:chOff x="3554" y="118"/>
                  <a:chExt cx="664" cy="349"/>
                </a:xfrm>
              </p:grpSpPr>
              <p:sp>
                <p:nvSpPr>
                  <p:cNvPr id="29762" name="Freeform 66"/>
                  <p:cNvSpPr>
                    <a:spLocks/>
                  </p:cNvSpPr>
                  <p:nvPr/>
                </p:nvSpPr>
                <p:spPr bwMode="hidden">
                  <a:xfrm rot="2664424" flipH="1">
                    <a:off x="3728" y="383"/>
                    <a:ext cx="490" cy="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9763" name="Freeform 67"/>
                  <p:cNvSpPr>
                    <a:spLocks/>
                  </p:cNvSpPr>
                  <p:nvPr/>
                </p:nvSpPr>
                <p:spPr bwMode="hidden">
                  <a:xfrm rot="2664424" flipH="1">
                    <a:off x="3554" y="118"/>
                    <a:ext cx="263" cy="13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77" name="Group 68"/>
                <p:cNvGrpSpPr>
                  <a:grpSpLocks/>
                </p:cNvGrpSpPr>
                <p:nvPr/>
              </p:nvGrpSpPr>
              <p:grpSpPr bwMode="auto">
                <a:xfrm>
                  <a:off x="3784" y="30"/>
                  <a:ext cx="305" cy="593"/>
                  <a:chOff x="1633" y="104"/>
                  <a:chExt cx="778" cy="1512"/>
                </a:xfrm>
              </p:grpSpPr>
              <p:sp>
                <p:nvSpPr>
                  <p:cNvPr id="29765" name="Freeform 69"/>
                  <p:cNvSpPr>
                    <a:spLocks/>
                  </p:cNvSpPr>
                  <p:nvPr/>
                </p:nvSpPr>
                <p:spPr bwMode="hidden">
                  <a:xfrm rot="3473776" flipH="1">
                    <a:off x="1752" y="958"/>
                    <a:ext cx="1101" cy="21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9766" name="Freeform 70"/>
                  <p:cNvSpPr>
                    <a:spLocks/>
                  </p:cNvSpPr>
                  <p:nvPr/>
                </p:nvSpPr>
                <p:spPr bwMode="hidden">
                  <a:xfrm rot="3473776" flipH="1">
                    <a:off x="1505" y="231"/>
                    <a:ext cx="591" cy="33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78" name="Group 71"/>
                <p:cNvGrpSpPr>
                  <a:grpSpLocks/>
                </p:cNvGrpSpPr>
                <p:nvPr/>
              </p:nvGrpSpPr>
              <p:grpSpPr bwMode="auto">
                <a:xfrm>
                  <a:off x="3903" y="0"/>
                  <a:ext cx="248" cy="601"/>
                  <a:chOff x="1935" y="28"/>
                  <a:chExt cx="634" cy="1534"/>
                </a:xfrm>
              </p:grpSpPr>
              <p:sp>
                <p:nvSpPr>
                  <p:cNvPr id="29768" name="Freeform 72"/>
                  <p:cNvSpPr>
                    <a:spLocks/>
                  </p:cNvSpPr>
                  <p:nvPr/>
                </p:nvSpPr>
                <p:spPr bwMode="hidden">
                  <a:xfrm rot="4126480" flipH="1">
                    <a:off x="1937" y="919"/>
                    <a:ext cx="1049" cy="21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9769" name="Freeform 73"/>
                  <p:cNvSpPr>
                    <a:spLocks/>
                  </p:cNvSpPr>
                  <p:nvPr/>
                </p:nvSpPr>
                <p:spPr bwMode="hidden">
                  <a:xfrm rot="4126480" flipH="1">
                    <a:off x="1820" y="144"/>
                    <a:ext cx="570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79" name="Group 74"/>
                <p:cNvGrpSpPr>
                  <a:grpSpLocks/>
                </p:cNvGrpSpPr>
                <p:nvPr/>
              </p:nvGrpSpPr>
              <p:grpSpPr bwMode="auto">
                <a:xfrm>
                  <a:off x="4251" y="252"/>
                  <a:ext cx="723" cy="222"/>
                  <a:chOff x="2822" y="672"/>
                  <a:chExt cx="1845" cy="566"/>
                </a:xfrm>
              </p:grpSpPr>
              <p:sp>
                <p:nvSpPr>
                  <p:cNvPr id="29771" name="Freeform 75"/>
                  <p:cNvSpPr>
                    <a:spLocks/>
                  </p:cNvSpPr>
                  <p:nvPr/>
                </p:nvSpPr>
                <p:spPr bwMode="hidden">
                  <a:xfrm rot="-1325434">
                    <a:off x="2811" y="1022"/>
                    <a:ext cx="1232" cy="21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9772" name="Freeform 76"/>
                  <p:cNvSpPr>
                    <a:spLocks/>
                  </p:cNvSpPr>
                  <p:nvPr/>
                </p:nvSpPr>
                <p:spPr bwMode="hidden">
                  <a:xfrm rot="-1325434">
                    <a:off x="4003" y="673"/>
                    <a:ext cx="653" cy="33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80" name="Group 77"/>
                <p:cNvGrpSpPr>
                  <a:grpSpLocks/>
                </p:cNvGrpSpPr>
                <p:nvPr/>
              </p:nvGrpSpPr>
              <p:grpSpPr bwMode="auto">
                <a:xfrm>
                  <a:off x="4196" y="163"/>
                  <a:ext cx="699" cy="282"/>
                  <a:chOff x="2683" y="445"/>
                  <a:chExt cx="1781" cy="717"/>
                </a:xfrm>
              </p:grpSpPr>
              <p:sp>
                <p:nvSpPr>
                  <p:cNvPr id="29774" name="Freeform 78"/>
                  <p:cNvSpPr>
                    <a:spLocks/>
                  </p:cNvSpPr>
                  <p:nvPr/>
                </p:nvSpPr>
                <p:spPr bwMode="hidden">
                  <a:xfrm rot="-1921064">
                    <a:off x="2682" y="946"/>
                    <a:ext cx="1227" cy="21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9775" name="Freeform 79"/>
                  <p:cNvSpPr>
                    <a:spLocks/>
                  </p:cNvSpPr>
                  <p:nvPr/>
                </p:nvSpPr>
                <p:spPr bwMode="hidden">
                  <a:xfrm rot="-1921064">
                    <a:off x="3801" y="444"/>
                    <a:ext cx="652" cy="33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29776" name="Freeform 80"/>
                <p:cNvSpPr>
                  <a:spLocks/>
                </p:cNvSpPr>
                <p:nvPr/>
              </p:nvSpPr>
              <p:spPr bwMode="hidden">
                <a:xfrm rot="4578755" flipH="1">
                  <a:off x="3968" y="372"/>
                  <a:ext cx="403" cy="57"/>
                </a:xfrm>
                <a:custGeom>
                  <a:avLst/>
                  <a:gdLst/>
                  <a:ahLst/>
                  <a:cxnLst>
                    <a:cxn ang="0">
                      <a:pos x="0" y="504"/>
                    </a:cxn>
                    <a:cxn ang="0">
                      <a:pos x="864" y="168"/>
                    </a:cxn>
                    <a:cxn ang="0">
                      <a:pos x="1776" y="24"/>
                    </a:cxn>
                    <a:cxn ang="0">
                      <a:pos x="2736" y="24"/>
                    </a:cxn>
                    <a:cxn ang="0">
                      <a:pos x="2720" y="103"/>
                    </a:cxn>
                    <a:cxn ang="0">
                      <a:pos x="1764" y="103"/>
                    </a:cxn>
                    <a:cxn ang="0">
                      <a:pos x="654" y="292"/>
                    </a:cxn>
                    <a:cxn ang="0">
                      <a:pos x="0" y="504"/>
                    </a:cxn>
                  </a:cxnLst>
                  <a:rect l="0" t="0" r="r" b="b"/>
                  <a:pathLst>
                    <a:path w="2736" h="504">
                      <a:moveTo>
                        <a:pt x="0" y="504"/>
                      </a:moveTo>
                      <a:cubicBezTo>
                        <a:pt x="24" y="488"/>
                        <a:pt x="568" y="248"/>
                        <a:pt x="864" y="168"/>
                      </a:cubicBezTo>
                      <a:cubicBezTo>
                        <a:pt x="1160" y="88"/>
                        <a:pt x="1464" y="48"/>
                        <a:pt x="1776" y="24"/>
                      </a:cubicBezTo>
                      <a:cubicBezTo>
                        <a:pt x="2088" y="0"/>
                        <a:pt x="2579" y="11"/>
                        <a:pt x="2736" y="24"/>
                      </a:cubicBezTo>
                      <a:lnTo>
                        <a:pt x="2720" y="103"/>
                      </a:lnTo>
                      <a:cubicBezTo>
                        <a:pt x="2558" y="116"/>
                        <a:pt x="2108" y="71"/>
                        <a:pt x="1764" y="103"/>
                      </a:cubicBezTo>
                      <a:cubicBezTo>
                        <a:pt x="1209" y="136"/>
                        <a:pt x="998" y="192"/>
                        <a:pt x="654" y="292"/>
                      </a:cubicBezTo>
                      <a:cubicBezTo>
                        <a:pt x="358" y="356"/>
                        <a:pt x="136" y="460"/>
                        <a:pt x="0" y="504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folHlink"/>
                    </a:gs>
                    <a:gs pos="100000">
                      <a:schemeClr val="accent2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9777" name="Freeform 81"/>
                <p:cNvSpPr>
                  <a:spLocks/>
                </p:cNvSpPr>
                <p:nvPr/>
              </p:nvSpPr>
              <p:spPr bwMode="hidden">
                <a:xfrm rot="4578755" flipH="1">
                  <a:off x="3977" y="77"/>
                  <a:ext cx="216" cy="91"/>
                </a:xfrm>
                <a:custGeom>
                  <a:avLst/>
                  <a:gdLst/>
                  <a:ahLst/>
                  <a:cxnLst>
                    <a:cxn ang="0">
                      <a:pos x="5" y="8"/>
                    </a:cxn>
                    <a:cxn ang="0">
                      <a:pos x="485" y="56"/>
                    </a:cxn>
                    <a:cxn ang="0">
                      <a:pos x="1157" y="200"/>
                    </a:cxn>
                    <a:cxn ang="0">
                      <a:pos x="1611" y="432"/>
                    </a:cxn>
                    <a:cxn ang="0">
                      <a:pos x="1756" y="609"/>
                    </a:cxn>
                    <a:cxn ang="0">
                      <a:pos x="1689" y="787"/>
                    </a:cxn>
                    <a:cxn ang="0">
                      <a:pos x="1589" y="632"/>
                    </a:cxn>
                    <a:cxn ang="0">
                      <a:pos x="1389" y="454"/>
                    </a:cxn>
                    <a:cxn ang="0">
                      <a:pos x="1109" y="296"/>
                    </a:cxn>
                    <a:cxn ang="0">
                      <a:pos x="581" y="152"/>
                    </a:cxn>
                    <a:cxn ang="0">
                      <a:pos x="0" y="76"/>
                    </a:cxn>
                    <a:cxn ang="0">
                      <a:pos x="5" y="8"/>
                    </a:cxn>
                  </a:cxnLst>
                  <a:rect l="0" t="0" r="r" b="b"/>
                  <a:pathLst>
                    <a:path w="1769" h="791">
                      <a:moveTo>
                        <a:pt x="5" y="8"/>
                      </a:moveTo>
                      <a:cubicBezTo>
                        <a:pt x="85" y="0"/>
                        <a:pt x="293" y="24"/>
                        <a:pt x="485" y="56"/>
                      </a:cubicBezTo>
                      <a:cubicBezTo>
                        <a:pt x="677" y="88"/>
                        <a:pt x="969" y="137"/>
                        <a:pt x="1157" y="200"/>
                      </a:cubicBezTo>
                      <a:cubicBezTo>
                        <a:pt x="1345" y="263"/>
                        <a:pt x="1511" y="364"/>
                        <a:pt x="1611" y="432"/>
                      </a:cubicBezTo>
                      <a:cubicBezTo>
                        <a:pt x="1711" y="500"/>
                        <a:pt x="1743" y="550"/>
                        <a:pt x="1756" y="609"/>
                      </a:cubicBezTo>
                      <a:cubicBezTo>
                        <a:pt x="1769" y="668"/>
                        <a:pt x="1717" y="783"/>
                        <a:pt x="1689" y="787"/>
                      </a:cubicBezTo>
                      <a:cubicBezTo>
                        <a:pt x="1661" y="791"/>
                        <a:pt x="1639" y="687"/>
                        <a:pt x="1589" y="632"/>
                      </a:cubicBezTo>
                      <a:cubicBezTo>
                        <a:pt x="1539" y="577"/>
                        <a:pt x="1469" y="510"/>
                        <a:pt x="1389" y="454"/>
                      </a:cubicBezTo>
                      <a:cubicBezTo>
                        <a:pt x="1309" y="398"/>
                        <a:pt x="1244" y="346"/>
                        <a:pt x="1109" y="296"/>
                      </a:cubicBezTo>
                      <a:cubicBezTo>
                        <a:pt x="974" y="246"/>
                        <a:pt x="766" y="189"/>
                        <a:pt x="581" y="152"/>
                      </a:cubicBezTo>
                      <a:cubicBezTo>
                        <a:pt x="396" y="115"/>
                        <a:pt x="96" y="100"/>
                        <a:pt x="0" y="76"/>
                      </a:cubicBezTo>
                      <a:lnTo>
                        <a:pt x="5" y="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1"/>
                    </a:gs>
                    <a:gs pos="100000">
                      <a:schemeClr val="folHlink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grpSp>
              <p:nvGrpSpPr>
                <p:cNvPr id="1083" name="Group 82"/>
                <p:cNvGrpSpPr>
                  <a:grpSpLocks/>
                </p:cNvGrpSpPr>
                <p:nvPr/>
              </p:nvGrpSpPr>
              <p:grpSpPr bwMode="auto">
                <a:xfrm>
                  <a:off x="4242" y="5"/>
                  <a:ext cx="251" cy="596"/>
                  <a:chOff x="2800" y="41"/>
                  <a:chExt cx="640" cy="1520"/>
                </a:xfrm>
              </p:grpSpPr>
              <p:sp>
                <p:nvSpPr>
                  <p:cNvPr id="29779" name="Freeform 83"/>
                  <p:cNvSpPr>
                    <a:spLocks/>
                  </p:cNvSpPr>
                  <p:nvPr/>
                </p:nvSpPr>
                <p:spPr bwMode="hidden">
                  <a:xfrm rot="-3857755">
                    <a:off x="2367" y="931"/>
                    <a:ext cx="1052" cy="18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9780" name="Freeform 84"/>
                  <p:cNvSpPr>
                    <a:spLocks/>
                  </p:cNvSpPr>
                  <p:nvPr/>
                </p:nvSpPr>
                <p:spPr bwMode="hidden">
                  <a:xfrm rot="-3857755">
                    <a:off x="3013" y="180"/>
                    <a:ext cx="566" cy="28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84" name="Group 85"/>
                <p:cNvGrpSpPr>
                  <a:grpSpLocks/>
                </p:cNvGrpSpPr>
                <p:nvPr/>
              </p:nvGrpSpPr>
              <p:grpSpPr bwMode="auto">
                <a:xfrm>
                  <a:off x="4295" y="53"/>
                  <a:ext cx="398" cy="574"/>
                  <a:chOff x="2934" y="163"/>
                  <a:chExt cx="1017" cy="1464"/>
                </a:xfrm>
              </p:grpSpPr>
              <p:sp>
                <p:nvSpPr>
                  <p:cNvPr id="29782" name="Freeform 86"/>
                  <p:cNvSpPr>
                    <a:spLocks/>
                  </p:cNvSpPr>
                  <p:nvPr/>
                </p:nvSpPr>
                <p:spPr bwMode="hidden">
                  <a:xfrm rot="-2777260">
                    <a:off x="2493" y="915"/>
                    <a:ext cx="1154" cy="27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9783" name="Freeform 87"/>
                  <p:cNvSpPr>
                    <a:spLocks/>
                  </p:cNvSpPr>
                  <p:nvPr/>
                </p:nvSpPr>
                <p:spPr bwMode="hidden">
                  <a:xfrm rot="-2777260">
                    <a:off x="3431" y="262"/>
                    <a:ext cx="619" cy="42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85" name="Group 88"/>
                <p:cNvGrpSpPr>
                  <a:grpSpLocks/>
                </p:cNvGrpSpPr>
                <p:nvPr/>
              </p:nvGrpSpPr>
              <p:grpSpPr bwMode="auto">
                <a:xfrm>
                  <a:off x="4215" y="2"/>
                  <a:ext cx="95" cy="567"/>
                  <a:chOff x="2730" y="32"/>
                  <a:chExt cx="243" cy="1448"/>
                </a:xfrm>
              </p:grpSpPr>
              <p:sp>
                <p:nvSpPr>
                  <p:cNvPr id="29785" name="Freeform 89"/>
                  <p:cNvSpPr>
                    <a:spLocks/>
                  </p:cNvSpPr>
                  <p:nvPr/>
                </p:nvSpPr>
                <p:spPr bwMode="hidden">
                  <a:xfrm rot="-4903748">
                    <a:off x="2297" y="959"/>
                    <a:ext cx="954" cy="8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9786" name="Freeform 90"/>
                  <p:cNvSpPr>
                    <a:spLocks/>
                  </p:cNvSpPr>
                  <p:nvPr/>
                </p:nvSpPr>
                <p:spPr bwMode="hidden">
                  <a:xfrm rot="-4903748">
                    <a:off x="2650" y="222"/>
                    <a:ext cx="511" cy="13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86" name="Group 91"/>
                <p:cNvGrpSpPr>
                  <a:grpSpLocks/>
                </p:cNvGrpSpPr>
                <p:nvPr/>
              </p:nvGrpSpPr>
              <p:grpSpPr bwMode="auto">
                <a:xfrm>
                  <a:off x="3514" y="683"/>
                  <a:ext cx="425" cy="960"/>
                  <a:chOff x="943" y="1769"/>
                  <a:chExt cx="1085" cy="2450"/>
                </a:xfrm>
              </p:grpSpPr>
              <p:sp>
                <p:nvSpPr>
                  <p:cNvPr id="29788" name="Freeform 92"/>
                  <p:cNvSpPr>
                    <a:spLocks/>
                  </p:cNvSpPr>
                  <p:nvPr/>
                </p:nvSpPr>
                <p:spPr bwMode="hidden">
                  <a:xfrm rot="18335692" flipH="1">
                    <a:off x="1009" y="2474"/>
                    <a:ext cx="1724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9789" name="Freeform 93"/>
                  <p:cNvSpPr>
                    <a:spLocks/>
                  </p:cNvSpPr>
                  <p:nvPr/>
                </p:nvSpPr>
                <p:spPr bwMode="hidden">
                  <a:xfrm rot="18335692" flipH="1">
                    <a:off x="725" y="3500"/>
                    <a:ext cx="925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87" name="Group 94"/>
                <p:cNvGrpSpPr>
                  <a:grpSpLocks/>
                </p:cNvGrpSpPr>
                <p:nvPr/>
              </p:nvGrpSpPr>
              <p:grpSpPr bwMode="auto">
                <a:xfrm>
                  <a:off x="3715" y="748"/>
                  <a:ext cx="300" cy="930"/>
                  <a:chOff x="1455" y="1936"/>
                  <a:chExt cx="766" cy="2373"/>
                </a:xfrm>
              </p:grpSpPr>
              <p:sp>
                <p:nvSpPr>
                  <p:cNvPr id="29791" name="Freeform 95"/>
                  <p:cNvSpPr>
                    <a:spLocks/>
                  </p:cNvSpPr>
                  <p:nvPr/>
                </p:nvSpPr>
                <p:spPr bwMode="hidden">
                  <a:xfrm rot="17542885" flipH="1">
                    <a:off x="1268" y="2577"/>
                    <a:ext cx="1594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9792" name="Freeform 96"/>
                  <p:cNvSpPr>
                    <a:spLocks/>
                  </p:cNvSpPr>
                  <p:nvPr/>
                </p:nvSpPr>
                <p:spPr bwMode="hidden">
                  <a:xfrm rot="17542885" flipH="1">
                    <a:off x="1278" y="3630"/>
                    <a:ext cx="845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88" name="Group 97"/>
                <p:cNvGrpSpPr>
                  <a:grpSpLocks/>
                </p:cNvGrpSpPr>
                <p:nvPr/>
              </p:nvGrpSpPr>
              <p:grpSpPr bwMode="auto">
                <a:xfrm rot="88588">
                  <a:off x="3923" y="769"/>
                  <a:ext cx="180" cy="913"/>
                  <a:chOff x="1956" y="1990"/>
                  <a:chExt cx="492" cy="2604"/>
                </a:xfrm>
              </p:grpSpPr>
              <p:sp>
                <p:nvSpPr>
                  <p:cNvPr id="29794" name="Freeform 98"/>
                  <p:cNvSpPr>
                    <a:spLocks/>
                  </p:cNvSpPr>
                  <p:nvPr/>
                </p:nvSpPr>
                <p:spPr bwMode="hidden">
                  <a:xfrm rot="16782062" flipH="1">
                    <a:off x="1428" y="2682"/>
                    <a:ext cx="1712" cy="30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9795" name="Freeform 99"/>
                  <p:cNvSpPr>
                    <a:spLocks/>
                  </p:cNvSpPr>
                  <p:nvPr/>
                </p:nvSpPr>
                <p:spPr bwMode="hidden">
                  <a:xfrm rot="16782062" flipH="1">
                    <a:off x="1720" y="3887"/>
                    <a:ext cx="917" cy="471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89" name="Group 100"/>
                <p:cNvGrpSpPr>
                  <a:grpSpLocks/>
                </p:cNvGrpSpPr>
                <p:nvPr/>
              </p:nvGrpSpPr>
              <p:grpSpPr bwMode="auto">
                <a:xfrm>
                  <a:off x="4451" y="662"/>
                  <a:ext cx="442" cy="951"/>
                  <a:chOff x="3334" y="1717"/>
                  <a:chExt cx="1125" cy="2426"/>
                </a:xfrm>
              </p:grpSpPr>
              <p:sp>
                <p:nvSpPr>
                  <p:cNvPr id="29797" name="Freeform 101"/>
                  <p:cNvSpPr>
                    <a:spLocks/>
                  </p:cNvSpPr>
                  <p:nvPr/>
                </p:nvSpPr>
                <p:spPr bwMode="hidden">
                  <a:xfrm rot="3144576">
                    <a:off x="2627" y="2423"/>
                    <a:ext cx="1723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9798" name="Freeform 102"/>
                  <p:cNvSpPr>
                    <a:spLocks/>
                  </p:cNvSpPr>
                  <p:nvPr/>
                </p:nvSpPr>
                <p:spPr bwMode="hidden">
                  <a:xfrm rot="3144576">
                    <a:off x="3752" y="3435"/>
                    <a:ext cx="925" cy="491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90" name="Group 103"/>
                <p:cNvGrpSpPr>
                  <a:grpSpLocks/>
                </p:cNvGrpSpPr>
                <p:nvPr/>
              </p:nvGrpSpPr>
              <p:grpSpPr bwMode="auto">
                <a:xfrm>
                  <a:off x="4391" y="721"/>
                  <a:ext cx="347" cy="951"/>
                  <a:chOff x="3181" y="1866"/>
                  <a:chExt cx="883" cy="2426"/>
                </a:xfrm>
              </p:grpSpPr>
              <p:sp>
                <p:nvSpPr>
                  <p:cNvPr id="29800" name="Freeform 104"/>
                  <p:cNvSpPr>
                    <a:spLocks/>
                  </p:cNvSpPr>
                  <p:nvPr/>
                </p:nvSpPr>
                <p:spPr bwMode="hidden">
                  <a:xfrm rot="3745735">
                    <a:off x="2506" y="2530"/>
                    <a:ext cx="1649" cy="299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9801" name="Freeform 105"/>
                  <p:cNvSpPr>
                    <a:spLocks/>
                  </p:cNvSpPr>
                  <p:nvPr/>
                </p:nvSpPr>
                <p:spPr bwMode="hidden">
                  <a:xfrm rot="3745735">
                    <a:off x="3387" y="3603"/>
                    <a:ext cx="885" cy="46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91" name="Group 106"/>
                <p:cNvGrpSpPr>
                  <a:grpSpLocks/>
                </p:cNvGrpSpPr>
                <p:nvPr/>
              </p:nvGrpSpPr>
              <p:grpSpPr bwMode="auto">
                <a:xfrm>
                  <a:off x="4323" y="767"/>
                  <a:ext cx="243" cy="935"/>
                  <a:chOff x="3006" y="1983"/>
                  <a:chExt cx="619" cy="2386"/>
                </a:xfrm>
              </p:grpSpPr>
              <p:sp>
                <p:nvSpPr>
                  <p:cNvPr id="29803" name="Freeform 107"/>
                  <p:cNvSpPr>
                    <a:spLocks/>
                  </p:cNvSpPr>
                  <p:nvPr/>
                </p:nvSpPr>
                <p:spPr bwMode="hidden">
                  <a:xfrm rot="4286818">
                    <a:off x="2328" y="2650"/>
                    <a:ext cx="1600" cy="24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9804" name="Freeform 108"/>
                  <p:cNvSpPr>
                    <a:spLocks/>
                  </p:cNvSpPr>
                  <p:nvPr/>
                </p:nvSpPr>
                <p:spPr bwMode="hidden">
                  <a:xfrm rot="4286818">
                    <a:off x="3003" y="3736"/>
                    <a:ext cx="857" cy="3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92" name="Group 109"/>
                <p:cNvGrpSpPr>
                  <a:grpSpLocks/>
                </p:cNvGrpSpPr>
                <p:nvPr/>
              </p:nvGrpSpPr>
              <p:grpSpPr bwMode="auto">
                <a:xfrm>
                  <a:off x="4249" y="813"/>
                  <a:ext cx="159" cy="870"/>
                  <a:chOff x="2819" y="2101"/>
                  <a:chExt cx="405" cy="2219"/>
                </a:xfrm>
              </p:grpSpPr>
              <p:sp>
                <p:nvSpPr>
                  <p:cNvPr id="29806" name="Freeform 110"/>
                  <p:cNvSpPr>
                    <a:spLocks/>
                  </p:cNvSpPr>
                  <p:nvPr/>
                </p:nvSpPr>
                <p:spPr bwMode="hidden">
                  <a:xfrm rot="4898956">
                    <a:off x="2213" y="2706"/>
                    <a:ext cx="1460" cy="2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9807" name="Freeform 111"/>
                  <p:cNvSpPr>
                    <a:spLocks/>
                  </p:cNvSpPr>
                  <p:nvPr/>
                </p:nvSpPr>
                <p:spPr bwMode="hidden">
                  <a:xfrm rot="4898956">
                    <a:off x="2637" y="3721"/>
                    <a:ext cx="789" cy="3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93" name="Group 112"/>
                <p:cNvGrpSpPr>
                  <a:grpSpLocks/>
                </p:cNvGrpSpPr>
                <p:nvPr/>
              </p:nvGrpSpPr>
              <p:grpSpPr bwMode="auto">
                <a:xfrm>
                  <a:off x="4045" y="826"/>
                  <a:ext cx="167" cy="857"/>
                  <a:chOff x="2287" y="2135"/>
                  <a:chExt cx="426" cy="2185"/>
                </a:xfrm>
              </p:grpSpPr>
              <p:sp>
                <p:nvSpPr>
                  <p:cNvPr id="29809" name="Freeform 113"/>
                  <p:cNvSpPr>
                    <a:spLocks/>
                  </p:cNvSpPr>
                  <p:nvPr/>
                </p:nvSpPr>
                <p:spPr bwMode="hidden">
                  <a:xfrm rot="5755659">
                    <a:off x="1903" y="2758"/>
                    <a:ext cx="1432" cy="18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9810" name="Freeform 114"/>
                  <p:cNvSpPr>
                    <a:spLocks/>
                  </p:cNvSpPr>
                  <p:nvPr/>
                </p:nvSpPr>
                <p:spPr bwMode="hidden">
                  <a:xfrm rot="5755659">
                    <a:off x="2051" y="3778"/>
                    <a:ext cx="767" cy="294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</p:grpSp>
          <p:sp>
            <p:nvSpPr>
              <p:cNvPr id="29811" name="Freeform 115"/>
              <p:cNvSpPr>
                <a:spLocks/>
              </p:cNvSpPr>
              <p:nvPr/>
            </p:nvSpPr>
            <p:spPr bwMode="hidden">
              <a:xfrm flipH="1">
                <a:off x="3873" y="934"/>
                <a:ext cx="190" cy="58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812" name="Arc 116"/>
              <p:cNvSpPr>
                <a:spLocks/>
              </p:cNvSpPr>
              <p:nvPr/>
            </p:nvSpPr>
            <p:spPr bwMode="hidden">
              <a:xfrm flipH="1">
                <a:off x="3527" y="725"/>
                <a:ext cx="832" cy="900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813" name="Arc 117"/>
              <p:cNvSpPr>
                <a:spLocks/>
              </p:cNvSpPr>
              <p:nvPr/>
            </p:nvSpPr>
            <p:spPr bwMode="hidden">
              <a:xfrm flipV="1">
                <a:off x="4278" y="179"/>
                <a:ext cx="1007" cy="802"/>
              </a:xfrm>
              <a:custGeom>
                <a:avLst/>
                <a:gdLst>
                  <a:gd name="G0" fmla="+- 17826 0 0"/>
                  <a:gd name="G1" fmla="+- 0 0 0"/>
                  <a:gd name="G2" fmla="+- 21600 0 0"/>
                  <a:gd name="T0" fmla="*/ 36729 w 36729"/>
                  <a:gd name="T1" fmla="*/ 10451 h 21600"/>
                  <a:gd name="T2" fmla="*/ 0 w 36729"/>
                  <a:gd name="T3" fmla="*/ 12197 h 21600"/>
                  <a:gd name="T4" fmla="*/ 17826 w 36729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729" h="21600" fill="none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</a:path>
                  <a:path w="36729" h="21600" stroke="0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  <a:lnTo>
                      <a:pt x="17826" y="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814" name="Arc 118"/>
              <p:cNvSpPr>
                <a:spLocks/>
              </p:cNvSpPr>
              <p:nvPr/>
            </p:nvSpPr>
            <p:spPr bwMode="hidden">
              <a:xfrm flipH="1">
                <a:off x="3612" y="580"/>
                <a:ext cx="485" cy="933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815" name="Arc 119"/>
              <p:cNvSpPr>
                <a:spLocks/>
              </p:cNvSpPr>
              <p:nvPr/>
            </p:nvSpPr>
            <p:spPr bwMode="hidden">
              <a:xfrm flipH="1">
                <a:off x="3267" y="628"/>
                <a:ext cx="791" cy="928"/>
              </a:xfrm>
              <a:custGeom>
                <a:avLst/>
                <a:gdLst>
                  <a:gd name="G0" fmla="+- 8873 0 0"/>
                  <a:gd name="G1" fmla="+- 21600 0 0"/>
                  <a:gd name="G2" fmla="+- 21600 0 0"/>
                  <a:gd name="T0" fmla="*/ 0 w 30473"/>
                  <a:gd name="T1" fmla="*/ 1907 h 22305"/>
                  <a:gd name="T2" fmla="*/ 30462 w 30473"/>
                  <a:gd name="T3" fmla="*/ 22305 h 22305"/>
                  <a:gd name="T4" fmla="*/ 8873 w 30473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473" h="22305" fill="none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</a:path>
                  <a:path w="30473" h="22305" stroke="0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  <a:lnTo>
                      <a:pt x="8873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816" name="Arc 120"/>
              <p:cNvSpPr>
                <a:spLocks/>
              </p:cNvSpPr>
              <p:nvPr/>
            </p:nvSpPr>
            <p:spPr bwMode="hidden">
              <a:xfrm flipH="1">
                <a:off x="3197" y="458"/>
                <a:ext cx="932" cy="933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817" name="Arc 121"/>
              <p:cNvSpPr>
                <a:spLocks/>
              </p:cNvSpPr>
              <p:nvPr/>
            </p:nvSpPr>
            <p:spPr bwMode="hidden">
              <a:xfrm>
                <a:off x="4229" y="589"/>
                <a:ext cx="149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818" name="Arc 122"/>
              <p:cNvSpPr>
                <a:spLocks/>
              </p:cNvSpPr>
              <p:nvPr/>
            </p:nvSpPr>
            <p:spPr bwMode="hidden">
              <a:xfrm>
                <a:off x="4269" y="585"/>
                <a:ext cx="393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819" name="Arc 123"/>
              <p:cNvSpPr>
                <a:spLocks/>
              </p:cNvSpPr>
              <p:nvPr/>
            </p:nvSpPr>
            <p:spPr bwMode="hidden">
              <a:xfrm>
                <a:off x="4302" y="463"/>
                <a:ext cx="558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820" name="Freeform 124"/>
              <p:cNvSpPr>
                <a:spLocks/>
              </p:cNvSpPr>
              <p:nvPr/>
            </p:nvSpPr>
            <p:spPr bwMode="hidden">
              <a:xfrm>
                <a:off x="4410" y="1033"/>
                <a:ext cx="188" cy="58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821" name="Freeform 125"/>
              <p:cNvSpPr>
                <a:spLocks/>
              </p:cNvSpPr>
              <p:nvPr/>
            </p:nvSpPr>
            <p:spPr bwMode="hidden">
              <a:xfrm rot="19660755" flipV="1">
                <a:off x="4114" y="843"/>
                <a:ext cx="171" cy="326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822" name="Arc 126"/>
              <p:cNvSpPr>
                <a:spLocks/>
              </p:cNvSpPr>
              <p:nvPr/>
            </p:nvSpPr>
            <p:spPr bwMode="hidden">
              <a:xfrm flipH="1">
                <a:off x="3144" y="319"/>
                <a:ext cx="996" cy="933"/>
              </a:xfrm>
              <a:custGeom>
                <a:avLst/>
                <a:gdLst>
                  <a:gd name="G0" fmla="+- 15230 0 0"/>
                  <a:gd name="G1" fmla="+- 21600 0 0"/>
                  <a:gd name="G2" fmla="+- 21600 0 0"/>
                  <a:gd name="T0" fmla="*/ 0 w 36830"/>
                  <a:gd name="T1" fmla="*/ 6283 h 22305"/>
                  <a:gd name="T2" fmla="*/ 36819 w 36830"/>
                  <a:gd name="T3" fmla="*/ 22305 h 22305"/>
                  <a:gd name="T4" fmla="*/ 15230 w 3683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830" h="22305" fill="none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</a:path>
                  <a:path w="36830" h="22305" stroke="0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  <a:lnTo>
                      <a:pt x="1523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823" name="Arc 127"/>
              <p:cNvSpPr>
                <a:spLocks/>
              </p:cNvSpPr>
              <p:nvPr/>
            </p:nvSpPr>
            <p:spPr bwMode="hidden">
              <a:xfrm flipH="1">
                <a:off x="3426" y="122"/>
                <a:ext cx="724" cy="900"/>
              </a:xfrm>
              <a:custGeom>
                <a:avLst/>
                <a:gdLst>
                  <a:gd name="G0" fmla="+- 18231 0 0"/>
                  <a:gd name="G1" fmla="+- 21600 0 0"/>
                  <a:gd name="G2" fmla="+- 21600 0 0"/>
                  <a:gd name="T0" fmla="*/ 0 w 31881"/>
                  <a:gd name="T1" fmla="*/ 10016 h 21600"/>
                  <a:gd name="T2" fmla="*/ 31881 w 31881"/>
                  <a:gd name="T3" fmla="*/ 4860 h 21600"/>
                  <a:gd name="T4" fmla="*/ 18231 w 31881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881" h="21600" fill="none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</a:path>
                  <a:path w="31881" h="21600" stroke="0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  <a:lnTo>
                      <a:pt x="18231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824" name="Arc 128"/>
              <p:cNvSpPr>
                <a:spLocks/>
              </p:cNvSpPr>
              <p:nvPr/>
            </p:nvSpPr>
            <p:spPr bwMode="hidden">
              <a:xfrm>
                <a:off x="4199" y="502"/>
                <a:ext cx="297" cy="901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1146"/>
                  <a:gd name="T1" fmla="*/ 4512 h 21600"/>
                  <a:gd name="T2" fmla="*/ 31146 w 31146"/>
                  <a:gd name="T3" fmla="*/ 9561 h 21600"/>
                  <a:gd name="T4" fmla="*/ 13212 w 31146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146" h="21600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</a:path>
                  <a:path w="31146" h="21600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825" name="Freeform 129"/>
              <p:cNvSpPr>
                <a:spLocks/>
              </p:cNvSpPr>
              <p:nvPr/>
            </p:nvSpPr>
            <p:spPr bwMode="hidden">
              <a:xfrm flipH="1">
                <a:off x="3307" y="981"/>
                <a:ext cx="426" cy="59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826" name="Freeform 130"/>
              <p:cNvSpPr>
                <a:spLocks/>
              </p:cNvSpPr>
              <p:nvPr/>
            </p:nvSpPr>
            <p:spPr bwMode="hidden">
              <a:xfrm flipH="1">
                <a:off x="3507" y="350"/>
                <a:ext cx="273" cy="59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827" name="Freeform 131"/>
              <p:cNvSpPr>
                <a:spLocks/>
              </p:cNvSpPr>
              <p:nvPr/>
            </p:nvSpPr>
            <p:spPr bwMode="hidden">
              <a:xfrm flipH="1">
                <a:off x="3821" y="172"/>
                <a:ext cx="164" cy="59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828" name="Freeform 132"/>
              <p:cNvSpPr>
                <a:spLocks/>
              </p:cNvSpPr>
              <p:nvPr/>
            </p:nvSpPr>
            <p:spPr bwMode="hidden">
              <a:xfrm>
                <a:off x="4841" y="894"/>
                <a:ext cx="395" cy="62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829" name="Freeform 133"/>
              <p:cNvSpPr>
                <a:spLocks/>
              </p:cNvSpPr>
              <p:nvPr/>
            </p:nvSpPr>
            <p:spPr bwMode="hidden">
              <a:xfrm>
                <a:off x="4636" y="576"/>
                <a:ext cx="594" cy="41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830" name="Freeform 134"/>
              <p:cNvSpPr>
                <a:spLocks/>
              </p:cNvSpPr>
              <p:nvPr/>
            </p:nvSpPr>
            <p:spPr bwMode="hidden">
              <a:xfrm>
                <a:off x="4658" y="132"/>
                <a:ext cx="260" cy="55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831" name="Freeform 135"/>
              <p:cNvSpPr>
                <a:spLocks/>
              </p:cNvSpPr>
              <p:nvPr/>
            </p:nvSpPr>
            <p:spPr bwMode="hidden">
              <a:xfrm rot="20253369">
                <a:off x="4401" y="599"/>
                <a:ext cx="175" cy="32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832" name="Freeform 136"/>
              <p:cNvSpPr>
                <a:spLocks/>
              </p:cNvSpPr>
              <p:nvPr/>
            </p:nvSpPr>
            <p:spPr bwMode="hidden">
              <a:xfrm rot="1346631" flipH="1">
                <a:off x="3783" y="589"/>
                <a:ext cx="172" cy="33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027" name="Rectangle 13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1625"/>
            <a:ext cx="7772400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1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9835" name="Rectangle 1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836" name="Rectangle 1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837" name="Rectangle 1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C57C1589-FA10-44EF-BA28-27A0F0216E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57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 New Roman" pitchFamily="18" charset="0"/>
        <a:buChar char="−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98AB708-6A37-4FF4-88D8-C2E5E87720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58" r:id="rId1"/>
    <p:sldLayoutId id="2147483849" r:id="rId2"/>
    <p:sldLayoutId id="2147483859" r:id="rId3"/>
    <p:sldLayoutId id="2147483850" r:id="rId4"/>
    <p:sldLayoutId id="2147483860" r:id="rId5"/>
    <p:sldLayoutId id="2147483851" r:id="rId6"/>
    <p:sldLayoutId id="2147483852" r:id="rId7"/>
    <p:sldLayoutId id="2147483853" r:id="rId8"/>
    <p:sldLayoutId id="2147483854" r:id="rId9"/>
    <p:sldLayoutId id="2147483855" r:id="rId10"/>
    <p:sldLayoutId id="2147483856" r:id="rId11"/>
    <p:sldLayoutId id="2147483861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6.pn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TextBox 4"/>
          <p:cNvSpPr txBox="1"/>
          <p:nvPr/>
        </p:nvSpPr>
        <p:spPr>
          <a:xfrm>
            <a:off x="750071" y="566318"/>
            <a:ext cx="6643734" cy="144655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 wrap="square">
            <a:spAutoFit/>
            <a:scene3d>
              <a:camera prst="perspectiveRelaxed"/>
              <a:lightRig rig="threePt" dir="t"/>
            </a:scene3d>
          </a:bodyPr>
          <a:lstStyle/>
          <a:p>
            <a:pPr algn="ctr">
              <a:defRPr/>
            </a:pPr>
            <a:r>
              <a:rPr lang="ru-RU" sz="44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Полезные ископаемые</a:t>
            </a:r>
          </a:p>
        </p:txBody>
      </p:sp>
      <p:sp useBgFill="1">
        <p:nvSpPr>
          <p:cNvPr id="8" name="TextBox 7"/>
          <p:cNvSpPr txBox="1"/>
          <p:nvPr/>
        </p:nvSpPr>
        <p:spPr>
          <a:xfrm>
            <a:off x="1428728" y="4500570"/>
            <a:ext cx="6429420" cy="1815882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ln w="18000">
                  <a:solidFill>
                    <a:schemeClr val="accent5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Учитель начальных </a:t>
            </a:r>
            <a:r>
              <a:rPr lang="ru-RU" sz="2800" b="1" dirty="0" smtClean="0">
                <a:ln w="18000">
                  <a:solidFill>
                    <a:schemeClr val="accent5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классов</a:t>
            </a:r>
          </a:p>
          <a:p>
            <a:pPr algn="ctr">
              <a:defRPr/>
            </a:pPr>
            <a:r>
              <a:rPr lang="ru-RU" sz="2800" b="1" dirty="0" smtClean="0">
                <a:ln w="18000">
                  <a:solidFill>
                    <a:schemeClr val="accent5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МАОУ лицей </a:t>
            </a:r>
            <a:r>
              <a:rPr lang="ru-RU" sz="2800" b="1" dirty="0" err="1" smtClean="0">
                <a:ln w="18000">
                  <a:solidFill>
                    <a:schemeClr val="accent5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пгт</a:t>
            </a:r>
            <a:r>
              <a:rPr lang="ru-RU" sz="2800" b="1" dirty="0" smtClean="0">
                <a:ln w="18000">
                  <a:solidFill>
                    <a:schemeClr val="accent5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Афипского</a:t>
            </a:r>
          </a:p>
          <a:p>
            <a:pPr algn="ctr">
              <a:defRPr/>
            </a:pPr>
            <a:r>
              <a:rPr lang="ru-RU" sz="2800" b="1" dirty="0" err="1" smtClean="0">
                <a:ln w="18000">
                  <a:solidFill>
                    <a:schemeClr val="accent5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Гречишкина</a:t>
            </a:r>
            <a:r>
              <a:rPr lang="ru-RU" sz="2800" b="1" dirty="0" smtClean="0">
                <a:ln w="18000">
                  <a:solidFill>
                    <a:schemeClr val="accent5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Татьяна Викторовна</a:t>
            </a:r>
            <a:endParaRPr lang="ru-RU" sz="2800" b="1" dirty="0">
              <a:ln w="18000">
                <a:solidFill>
                  <a:schemeClr val="accent5">
                    <a:lumMod val="75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1" name="Рисунок 10" descr="кам.уг.доб..b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75" y="2928938"/>
            <a:ext cx="1643063" cy="131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C:\Users\Рысь\Downloads\карьер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50" y="2857500"/>
            <a:ext cx="1500188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357422" y="500043"/>
            <a:ext cx="4429156" cy="714380"/>
          </a:xfrm>
        </p:spPr>
        <p:txBody>
          <a:bodyPr lIns="0" rIns="0" bIns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/>
              <a:t>Железная руда</a:t>
            </a:r>
          </a:p>
        </p:txBody>
      </p:sp>
      <p:pic>
        <p:nvPicPr>
          <p:cNvPr id="4" name="Содержимое 3" descr="железная руда.jp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357158" y="1142984"/>
            <a:ext cx="1928813" cy="1795462"/>
          </a:xfrm>
        </p:spPr>
      </p:pic>
      <p:pic>
        <p:nvPicPr>
          <p:cNvPr id="1026" name="Picture 2" descr="C:\Users\Рысь\Downloads\карьер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3357562"/>
            <a:ext cx="21145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C:\Users\Рысь\Downloads\завод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3357562"/>
            <a:ext cx="26670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C:\Users\Рысь\Downloads\магнит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86125" y="4643438"/>
            <a:ext cx="2200275" cy="180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Прямая со стрелкой 22"/>
          <p:cNvCxnSpPr>
            <a:stCxn id="1026" idx="3"/>
            <a:endCxn id="1027" idx="1"/>
          </p:cNvCxnSpPr>
          <p:nvPr/>
        </p:nvCxnSpPr>
        <p:spPr>
          <a:xfrm>
            <a:off x="2828898" y="4357687"/>
            <a:ext cx="3028986" cy="1588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Содержимое 2"/>
          <p:cNvSpPr txBox="1">
            <a:spLocks/>
          </p:cNvSpPr>
          <p:nvPr/>
        </p:nvSpPr>
        <p:spPr>
          <a:xfrm>
            <a:off x="2500298" y="1714488"/>
            <a:ext cx="4286250" cy="201930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914400" indent="-91440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200" b="1" dirty="0">
                <a:solidFill>
                  <a:schemeClr val="tx2"/>
                </a:solidFill>
                <a:latin typeface="+mn-lt"/>
              </a:rPr>
              <a:t>1. Твердое</a:t>
            </a:r>
          </a:p>
          <a:p>
            <a:pPr marL="914400" indent="-91440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200" b="1" dirty="0">
                <a:solidFill>
                  <a:schemeClr val="tx2"/>
                </a:solidFill>
                <a:latin typeface="+mn-lt"/>
              </a:rPr>
              <a:t>2. Чёрного цвета</a:t>
            </a:r>
          </a:p>
          <a:p>
            <a:pPr marL="914400" indent="-91440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200" b="1" dirty="0">
                <a:solidFill>
                  <a:schemeClr val="tx2"/>
                </a:solidFill>
                <a:latin typeface="+mn-lt"/>
              </a:rPr>
              <a:t>3. Непрозрачное</a:t>
            </a:r>
          </a:p>
          <a:p>
            <a:pPr marL="914400" indent="-91440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200" b="1" dirty="0">
                <a:solidFill>
                  <a:schemeClr val="tx2"/>
                </a:solidFill>
                <a:latin typeface="+mn-lt"/>
              </a:rPr>
              <a:t>4. Плотное</a:t>
            </a:r>
          </a:p>
          <a:p>
            <a:pPr marL="914400" indent="-91440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200" b="1" dirty="0">
                <a:solidFill>
                  <a:schemeClr val="tx2"/>
                </a:solidFill>
                <a:latin typeface="+mn-lt"/>
              </a:rPr>
              <a:t>5. Притягивает металлические предметы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ru-RU" sz="2600" dirty="0">
              <a:latin typeface="+mn-lt"/>
            </a:endParaRPr>
          </a:p>
        </p:txBody>
      </p:sp>
      <p:sp>
        <p:nvSpPr>
          <p:cNvPr id="32" name="Равнобедренный треугольник 31"/>
          <p:cNvSpPr/>
          <p:nvPr/>
        </p:nvSpPr>
        <p:spPr>
          <a:xfrm>
            <a:off x="5572132" y="1571612"/>
            <a:ext cx="500066" cy="64294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7418" name="Picture 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62750" y="1071546"/>
            <a:ext cx="2095530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6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000"/>
                            </p:stCondLst>
                            <p:childTnLst>
                              <p:par>
                                <p:cTn id="83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356" name="Group 68"/>
          <p:cNvGraphicFramePr>
            <a:graphicFrameLocks noGrp="1"/>
          </p:cNvGraphicFramePr>
          <p:nvPr>
            <p:ph/>
          </p:nvPr>
        </p:nvGraphicFramePr>
        <p:xfrm>
          <a:off x="457200" y="274638"/>
          <a:ext cx="8229600" cy="5859464"/>
        </p:xfrm>
        <a:graphic>
          <a:graphicData uri="http://schemas.openxmlformats.org/drawingml/2006/table">
            <a:tbl>
              <a:tblPr/>
              <a:tblGrid>
                <a:gridCol w="3394075"/>
                <a:gridCol w="2665413"/>
                <a:gridCol w="2170112"/>
              </a:tblGrid>
              <a:tr h="1100138">
                <a:tc gridSpan="3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Полезные ископаемые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98550"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Рудные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Нерудные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001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Строитель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ные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Горючие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606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85813" y="3786188"/>
            <a:ext cx="2714625" cy="1384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algn="ctr">
              <a:buClr>
                <a:schemeClr val="hlink"/>
              </a:buClr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Железная руда</a:t>
            </a:r>
          </a:p>
          <a:p>
            <a:pPr marL="342900" indent="-342900" algn="ctr">
              <a:buClr>
                <a:schemeClr val="hlink"/>
              </a:buClr>
              <a:defRPr/>
            </a:pPr>
            <a:endParaRPr lang="ru-RU" sz="2800" b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 eaLnBrk="0" hangingPunct="0">
              <a:buClr>
                <a:schemeClr val="hlink"/>
              </a:buClr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Медная руда</a:t>
            </a:r>
            <a:endParaRPr lang="ru-RU" sz="28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71938" y="3857625"/>
            <a:ext cx="2143125" cy="1384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algn="ctr">
              <a:buClr>
                <a:schemeClr val="hlink"/>
              </a:buClr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Гранит,</a:t>
            </a:r>
          </a:p>
          <a:p>
            <a:pPr marL="342900" indent="-342900" algn="ctr" eaLnBrk="0" hangingPunct="0">
              <a:buClr>
                <a:schemeClr val="hlink"/>
              </a:buClr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известняк,</a:t>
            </a:r>
          </a:p>
          <a:p>
            <a:pPr marL="342900" indent="-342900" algn="ctr" eaLnBrk="0" hangingPunct="0">
              <a:buClr>
                <a:schemeClr val="hlink"/>
              </a:buClr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песок, глина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6643688" y="3857625"/>
            <a:ext cx="1928812" cy="22463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algn="ctr">
              <a:buClr>
                <a:schemeClr val="hlink"/>
              </a:buClr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Уголь, торф, нефть,</a:t>
            </a:r>
          </a:p>
          <a:p>
            <a:pPr marL="342900" indent="-342900" algn="ctr" eaLnBrk="0" hangingPunct="0">
              <a:buClr>
                <a:schemeClr val="hlink"/>
              </a:buClr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природный газ.</a:t>
            </a:r>
            <a:endParaRPr lang="ru-RU" sz="2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1547813" y="2071688"/>
            <a:ext cx="6338887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3200" b="1" i="1" dirty="0">
                <a:solidFill>
                  <a:schemeClr val="accent5">
                    <a:lumMod val="75000"/>
                  </a:schemeClr>
                </a:solidFill>
              </a:rPr>
              <a:t>По дорожке шли, шли (шагаем)</a:t>
            </a:r>
            <a:br>
              <a:rPr lang="ru-RU" sz="3200" b="1" i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3200" b="1" i="1" dirty="0">
                <a:solidFill>
                  <a:schemeClr val="accent5">
                    <a:lumMod val="75000"/>
                  </a:schemeClr>
                </a:solidFill>
              </a:rPr>
              <a:t>Много камешков нашли.</a:t>
            </a:r>
          </a:p>
          <a:p>
            <a:pPr algn="ctr">
              <a:defRPr/>
            </a:pPr>
            <a:r>
              <a:rPr lang="ru-RU" sz="3200" b="1" i="1" dirty="0">
                <a:solidFill>
                  <a:schemeClr val="accent5">
                    <a:lumMod val="75000"/>
                  </a:schemeClr>
                </a:solidFill>
              </a:rPr>
              <a:t>(повороты туловища)</a:t>
            </a:r>
            <a:br>
              <a:rPr lang="ru-RU" sz="3200" b="1" i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3200" b="1" i="1" dirty="0">
                <a:solidFill>
                  <a:schemeClr val="accent5">
                    <a:lumMod val="75000"/>
                  </a:schemeClr>
                </a:solidFill>
              </a:rPr>
              <a:t>Присели (сели), </a:t>
            </a:r>
            <a:endParaRPr lang="en-US" sz="3200" b="1" i="1" dirty="0">
              <a:solidFill>
                <a:schemeClr val="accent5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ru-RU" sz="3200" b="1" i="1" dirty="0">
                <a:solidFill>
                  <a:schemeClr val="accent5">
                    <a:lumMod val="75000"/>
                  </a:schemeClr>
                </a:solidFill>
              </a:rPr>
              <a:t>собрали (встали)</a:t>
            </a:r>
            <a:br>
              <a:rPr lang="ru-RU" sz="3200" b="1" i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3200" b="1" i="1" dirty="0">
                <a:solidFill>
                  <a:schemeClr val="accent5">
                    <a:lumMod val="75000"/>
                  </a:schemeClr>
                </a:solidFill>
              </a:rPr>
              <a:t>Дальше пошли.</a:t>
            </a: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827088" y="692150"/>
            <a:ext cx="7129462" cy="7016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000" b="1" dirty="0">
                <a:solidFill>
                  <a:schemeClr val="accent5">
                    <a:lumMod val="75000"/>
                  </a:schemeClr>
                </a:solidFill>
              </a:rPr>
              <a:t>физкультминутка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ChangeArrowheads="1"/>
          </p:cNvSpPr>
          <p:nvPr/>
        </p:nvSpPr>
        <p:spPr bwMode="auto">
          <a:xfrm>
            <a:off x="1979613" y="188913"/>
            <a:ext cx="4608512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800" b="1">
                <a:solidFill>
                  <a:srgbClr val="000000"/>
                </a:solidFill>
                <a:cs typeface="Times New Roman" pitchFamily="18" charset="0"/>
              </a:rPr>
              <a:t>Кроссворд</a:t>
            </a:r>
            <a:endParaRPr lang="ru-RU" sz="2800" b="1">
              <a:solidFill>
                <a:srgbClr val="000000"/>
              </a:solidFill>
            </a:endParaRPr>
          </a:p>
          <a:p>
            <a:pPr algn="ctr" eaLnBrk="0" hangingPunct="0"/>
            <a:endParaRPr lang="ru-RU" sz="2800" b="1">
              <a:solidFill>
                <a:srgbClr val="000000"/>
              </a:solidFill>
            </a:endParaRPr>
          </a:p>
        </p:txBody>
      </p:sp>
      <p:graphicFrame>
        <p:nvGraphicFramePr>
          <p:cNvPr id="23029" name="Group 1525"/>
          <p:cNvGraphicFramePr>
            <a:graphicFrameLocks noGrp="1"/>
          </p:cNvGraphicFramePr>
          <p:nvPr>
            <p:ph/>
          </p:nvPr>
        </p:nvGraphicFramePr>
        <p:xfrm>
          <a:off x="457200" y="274638"/>
          <a:ext cx="8574088" cy="5859465"/>
        </p:xfrm>
        <a:graphic>
          <a:graphicData uri="http://schemas.openxmlformats.org/drawingml/2006/table">
            <a:tbl>
              <a:tblPr/>
              <a:tblGrid>
                <a:gridCol w="471488"/>
                <a:gridCol w="436562"/>
                <a:gridCol w="471488"/>
                <a:gridCol w="365125"/>
                <a:gridCol w="471487"/>
                <a:gridCol w="485775"/>
                <a:gridCol w="471488"/>
                <a:gridCol w="496887"/>
                <a:gridCol w="471488"/>
                <a:gridCol w="209550"/>
                <a:gridCol w="209550"/>
                <a:gridCol w="209550"/>
                <a:gridCol w="209550"/>
                <a:gridCol w="287337"/>
                <a:gridCol w="312738"/>
                <a:gridCol w="371475"/>
                <a:gridCol w="427037"/>
                <a:gridCol w="406400"/>
                <a:gridCol w="422275"/>
                <a:gridCol w="471488"/>
                <a:gridCol w="473075"/>
                <a:gridCol w="422275"/>
              </a:tblGrid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Wingdings" pitchFamily="2" charset="2"/>
                        </a:rPr>
                        <a:t>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1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Wingdings" pitchFamily="2" charset="2"/>
                        </a:rPr>
                        <a:t>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Wingdings" pitchFamily="2" charset="2"/>
                        </a:rPr>
                        <a:t>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Wingdings" pitchFamily="2" charset="2"/>
                        </a:rPr>
                        <a:t>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Wingdings" pitchFamily="2" charset="2"/>
                        </a:rPr>
                        <a:t>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Wingdings" pitchFamily="2" charset="2"/>
                        </a:rPr>
                        <a:t>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18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Wingdings" pitchFamily="2" charset="2"/>
                        </a:rPr>
                        <a:t>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Wingdings" pitchFamily="2" charset="2"/>
                        </a:rPr>
                        <a:t>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Wingdings" pitchFamily="2" charset="2"/>
                        </a:rPr>
                        <a:t>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Ы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1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1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1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030" name="Text Box 1526"/>
          <p:cNvSpPr txBox="1">
            <a:spLocks noChangeArrowheads="1"/>
          </p:cNvSpPr>
          <p:nvPr/>
        </p:nvSpPr>
        <p:spPr bwMode="auto">
          <a:xfrm>
            <a:off x="468313" y="2997200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Е</a:t>
            </a:r>
          </a:p>
        </p:txBody>
      </p:sp>
      <p:sp>
        <p:nvSpPr>
          <p:cNvPr id="23031" name="Text Box 1527"/>
          <p:cNvSpPr txBox="1">
            <a:spLocks noChangeArrowheads="1"/>
          </p:cNvSpPr>
          <p:nvPr/>
        </p:nvSpPr>
        <p:spPr bwMode="auto">
          <a:xfrm>
            <a:off x="468313" y="3644900"/>
            <a:ext cx="5032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С</a:t>
            </a:r>
          </a:p>
        </p:txBody>
      </p:sp>
      <p:sp>
        <p:nvSpPr>
          <p:cNvPr id="23032" name="Text Box 1528"/>
          <p:cNvSpPr txBox="1">
            <a:spLocks noChangeArrowheads="1"/>
          </p:cNvSpPr>
          <p:nvPr/>
        </p:nvSpPr>
        <p:spPr bwMode="auto">
          <a:xfrm>
            <a:off x="468313" y="4149725"/>
            <a:ext cx="5032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О</a:t>
            </a:r>
          </a:p>
        </p:txBody>
      </p:sp>
      <p:sp>
        <p:nvSpPr>
          <p:cNvPr id="23033" name="Text Box 1529"/>
          <p:cNvSpPr txBox="1">
            <a:spLocks noChangeArrowheads="1"/>
          </p:cNvSpPr>
          <p:nvPr/>
        </p:nvSpPr>
        <p:spPr bwMode="auto">
          <a:xfrm>
            <a:off x="468313" y="4724400"/>
            <a:ext cx="5032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К</a:t>
            </a:r>
          </a:p>
        </p:txBody>
      </p:sp>
      <p:sp>
        <p:nvSpPr>
          <p:cNvPr id="23034" name="Text Box 1530"/>
          <p:cNvSpPr txBox="1">
            <a:spLocks noChangeArrowheads="1"/>
          </p:cNvSpPr>
          <p:nvPr/>
        </p:nvSpPr>
        <p:spPr bwMode="auto">
          <a:xfrm>
            <a:off x="1403350" y="1484313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Р</a:t>
            </a:r>
          </a:p>
        </p:txBody>
      </p:sp>
      <p:sp>
        <p:nvSpPr>
          <p:cNvPr id="23035" name="Text Box 1531"/>
          <p:cNvSpPr txBox="1">
            <a:spLocks noChangeArrowheads="1"/>
          </p:cNvSpPr>
          <p:nvPr/>
        </p:nvSpPr>
        <p:spPr bwMode="auto">
          <a:xfrm>
            <a:off x="1331913" y="1989138"/>
            <a:ext cx="5762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У</a:t>
            </a:r>
          </a:p>
        </p:txBody>
      </p:sp>
      <p:sp>
        <p:nvSpPr>
          <p:cNvPr id="23036" name="Text Box 1532"/>
          <p:cNvSpPr txBox="1">
            <a:spLocks noChangeArrowheads="1"/>
          </p:cNvSpPr>
          <p:nvPr/>
        </p:nvSpPr>
        <p:spPr bwMode="auto">
          <a:xfrm>
            <a:off x="1403350" y="3068638"/>
            <a:ext cx="504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А</a:t>
            </a:r>
          </a:p>
        </p:txBody>
      </p:sp>
      <p:sp>
        <p:nvSpPr>
          <p:cNvPr id="23037" name="Text Box 1533"/>
          <p:cNvSpPr txBox="1">
            <a:spLocks noChangeArrowheads="1"/>
          </p:cNvSpPr>
          <p:nvPr/>
        </p:nvSpPr>
        <p:spPr bwMode="auto">
          <a:xfrm>
            <a:off x="2195513" y="1916113"/>
            <a:ext cx="504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М</a:t>
            </a:r>
          </a:p>
        </p:txBody>
      </p:sp>
      <p:sp>
        <p:nvSpPr>
          <p:cNvPr id="23038" name="Text Box 1534"/>
          <p:cNvSpPr txBox="1">
            <a:spLocks noChangeArrowheads="1"/>
          </p:cNvSpPr>
          <p:nvPr/>
        </p:nvSpPr>
        <p:spPr bwMode="auto">
          <a:xfrm>
            <a:off x="2195513" y="2924175"/>
            <a:ext cx="504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Л</a:t>
            </a:r>
          </a:p>
        </p:txBody>
      </p:sp>
      <p:sp>
        <p:nvSpPr>
          <p:cNvPr id="23039" name="Text Box 1535"/>
          <p:cNvSpPr txBox="1">
            <a:spLocks noChangeArrowheads="1"/>
          </p:cNvSpPr>
          <p:nvPr/>
        </p:nvSpPr>
        <p:spPr bwMode="auto">
          <a:xfrm>
            <a:off x="3132138" y="765175"/>
            <a:ext cx="5032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Г</a:t>
            </a:r>
          </a:p>
        </p:txBody>
      </p:sp>
      <p:sp>
        <p:nvSpPr>
          <p:cNvPr id="23040" name="Text Box 1536"/>
          <p:cNvSpPr txBox="1">
            <a:spLocks noChangeArrowheads="1"/>
          </p:cNvSpPr>
          <p:nvPr/>
        </p:nvSpPr>
        <p:spPr bwMode="auto">
          <a:xfrm>
            <a:off x="3132138" y="1341438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Р</a:t>
            </a:r>
          </a:p>
        </p:txBody>
      </p:sp>
      <p:sp>
        <p:nvSpPr>
          <p:cNvPr id="23041" name="Text Box 1537"/>
          <p:cNvSpPr txBox="1">
            <a:spLocks noChangeArrowheads="1"/>
          </p:cNvSpPr>
          <p:nvPr/>
        </p:nvSpPr>
        <p:spPr bwMode="auto">
          <a:xfrm>
            <a:off x="3132138" y="1916113"/>
            <a:ext cx="5762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А</a:t>
            </a:r>
          </a:p>
        </p:txBody>
      </p:sp>
      <p:sp>
        <p:nvSpPr>
          <p:cNvPr id="23042" name="Text Box 1538"/>
          <p:cNvSpPr txBox="1">
            <a:spLocks noChangeArrowheads="1"/>
          </p:cNvSpPr>
          <p:nvPr/>
        </p:nvSpPr>
        <p:spPr bwMode="auto">
          <a:xfrm>
            <a:off x="3203575" y="2924175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И</a:t>
            </a:r>
          </a:p>
        </p:txBody>
      </p:sp>
      <p:sp>
        <p:nvSpPr>
          <p:cNvPr id="23043" name="Text Box 1539"/>
          <p:cNvSpPr txBox="1">
            <a:spLocks noChangeArrowheads="1"/>
          </p:cNvSpPr>
          <p:nvPr/>
        </p:nvSpPr>
        <p:spPr bwMode="auto">
          <a:xfrm>
            <a:off x="3132138" y="3500438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Т</a:t>
            </a:r>
          </a:p>
        </p:txBody>
      </p:sp>
      <p:sp>
        <p:nvSpPr>
          <p:cNvPr id="23044" name="Text Box 1540"/>
          <p:cNvSpPr txBox="1">
            <a:spLocks noChangeArrowheads="1"/>
          </p:cNvSpPr>
          <p:nvPr/>
        </p:nvSpPr>
        <p:spPr bwMode="auto">
          <a:xfrm>
            <a:off x="4140200" y="1844675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Н</a:t>
            </a:r>
          </a:p>
        </p:txBody>
      </p:sp>
      <p:sp>
        <p:nvSpPr>
          <p:cNvPr id="23045" name="Text Box 1541"/>
          <p:cNvSpPr txBox="1">
            <a:spLocks noChangeArrowheads="1"/>
          </p:cNvSpPr>
          <p:nvPr/>
        </p:nvSpPr>
        <p:spPr bwMode="auto">
          <a:xfrm>
            <a:off x="4140200" y="2924175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Ф</a:t>
            </a:r>
          </a:p>
        </p:txBody>
      </p:sp>
      <p:sp>
        <p:nvSpPr>
          <p:cNvPr id="23046" name="Text Box 1542"/>
          <p:cNvSpPr txBox="1">
            <a:spLocks noChangeArrowheads="1"/>
          </p:cNvSpPr>
          <p:nvPr/>
        </p:nvSpPr>
        <p:spPr bwMode="auto">
          <a:xfrm>
            <a:off x="4140200" y="3429000"/>
            <a:ext cx="503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Т</a:t>
            </a:r>
          </a:p>
        </p:txBody>
      </p:sp>
      <p:sp>
        <p:nvSpPr>
          <p:cNvPr id="23047" name="Text Box 1543"/>
          <p:cNvSpPr txBox="1">
            <a:spLocks noChangeArrowheads="1"/>
          </p:cNvSpPr>
          <p:nvPr/>
        </p:nvSpPr>
        <p:spPr bwMode="auto">
          <a:xfrm>
            <a:off x="4140200" y="3933825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Ь</a:t>
            </a:r>
          </a:p>
        </p:txBody>
      </p:sp>
      <p:sp>
        <p:nvSpPr>
          <p:cNvPr id="23048" name="Text Box 1544"/>
          <p:cNvSpPr txBox="1">
            <a:spLocks noChangeArrowheads="1"/>
          </p:cNvSpPr>
          <p:nvPr/>
        </p:nvSpPr>
        <p:spPr bwMode="auto">
          <a:xfrm>
            <a:off x="5724525" y="1341438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У</a:t>
            </a:r>
          </a:p>
        </p:txBody>
      </p:sp>
      <p:sp>
        <p:nvSpPr>
          <p:cNvPr id="23049" name="Text Box 1545"/>
          <p:cNvSpPr txBox="1">
            <a:spLocks noChangeArrowheads="1"/>
          </p:cNvSpPr>
          <p:nvPr/>
        </p:nvSpPr>
        <p:spPr bwMode="auto">
          <a:xfrm>
            <a:off x="5651500" y="1844675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Г</a:t>
            </a:r>
          </a:p>
        </p:txBody>
      </p:sp>
      <p:sp>
        <p:nvSpPr>
          <p:cNvPr id="23050" name="Text Box 1546"/>
          <p:cNvSpPr txBox="1">
            <a:spLocks noChangeArrowheads="1"/>
          </p:cNvSpPr>
          <p:nvPr/>
        </p:nvSpPr>
        <p:spPr bwMode="auto">
          <a:xfrm>
            <a:off x="5651500" y="2924175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Л</a:t>
            </a:r>
          </a:p>
        </p:txBody>
      </p:sp>
      <p:sp>
        <p:nvSpPr>
          <p:cNvPr id="23051" name="Text Box 1547"/>
          <p:cNvSpPr txBox="1">
            <a:spLocks noChangeArrowheads="1"/>
          </p:cNvSpPr>
          <p:nvPr/>
        </p:nvSpPr>
        <p:spPr bwMode="auto">
          <a:xfrm>
            <a:off x="5651500" y="3500438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Ь</a:t>
            </a:r>
          </a:p>
        </p:txBody>
      </p:sp>
      <p:sp>
        <p:nvSpPr>
          <p:cNvPr id="23052" name="Text Box 1548"/>
          <p:cNvSpPr txBox="1">
            <a:spLocks noChangeArrowheads="1"/>
          </p:cNvSpPr>
          <p:nvPr/>
        </p:nvSpPr>
        <p:spPr bwMode="auto">
          <a:xfrm>
            <a:off x="6011863" y="2924175"/>
            <a:ext cx="360362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Л</a:t>
            </a:r>
          </a:p>
          <a:p>
            <a:pPr>
              <a:spcBef>
                <a:spcPct val="50000"/>
              </a:spcBef>
            </a:pPr>
            <a:r>
              <a:rPr lang="ru-RU" sz="2400" b="1"/>
              <a:t>И</a:t>
            </a:r>
          </a:p>
          <a:p>
            <a:pPr>
              <a:spcBef>
                <a:spcPct val="50000"/>
              </a:spcBef>
            </a:pPr>
            <a:r>
              <a:rPr lang="ru-RU" sz="2400" b="1"/>
              <a:t>Н</a:t>
            </a:r>
          </a:p>
          <a:p>
            <a:pPr>
              <a:spcBef>
                <a:spcPct val="50000"/>
              </a:spcBef>
            </a:pPr>
            <a:r>
              <a:rPr lang="ru-RU" sz="2400" b="1"/>
              <a:t>А</a:t>
            </a:r>
          </a:p>
        </p:txBody>
      </p:sp>
      <p:sp>
        <p:nvSpPr>
          <p:cNvPr id="23053" name="Text Box 1549"/>
          <p:cNvSpPr txBox="1">
            <a:spLocks noChangeArrowheads="1"/>
          </p:cNvSpPr>
          <p:nvPr/>
        </p:nvSpPr>
        <p:spPr bwMode="auto">
          <a:xfrm>
            <a:off x="6372225" y="1844675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Г</a:t>
            </a:r>
          </a:p>
        </p:txBody>
      </p:sp>
      <p:sp>
        <p:nvSpPr>
          <p:cNvPr id="23054" name="Text Box 1550"/>
          <p:cNvSpPr txBox="1">
            <a:spLocks noChangeArrowheads="1"/>
          </p:cNvSpPr>
          <p:nvPr/>
        </p:nvSpPr>
        <p:spPr bwMode="auto">
          <a:xfrm>
            <a:off x="6443663" y="2924175"/>
            <a:ext cx="504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З</a:t>
            </a:r>
          </a:p>
        </p:txBody>
      </p:sp>
      <p:sp>
        <p:nvSpPr>
          <p:cNvPr id="23055" name="Text Box 1551"/>
          <p:cNvSpPr txBox="1">
            <a:spLocks noChangeArrowheads="1"/>
          </p:cNvSpPr>
          <p:nvPr/>
        </p:nvSpPr>
        <p:spPr bwMode="auto">
          <a:xfrm>
            <a:off x="7667625" y="2924175"/>
            <a:ext cx="433388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О</a:t>
            </a:r>
          </a:p>
          <a:p>
            <a:pPr>
              <a:spcBef>
                <a:spcPct val="50000"/>
              </a:spcBef>
            </a:pPr>
            <a:r>
              <a:rPr lang="ru-RU" sz="2400" b="1"/>
              <a:t>Р</a:t>
            </a:r>
          </a:p>
          <a:p>
            <a:pPr>
              <a:spcBef>
                <a:spcPct val="50000"/>
              </a:spcBef>
            </a:pPr>
            <a:r>
              <a:rPr lang="ru-RU" sz="2400" b="1"/>
              <a:t>Ф</a:t>
            </a:r>
          </a:p>
        </p:txBody>
      </p:sp>
      <p:sp>
        <p:nvSpPr>
          <p:cNvPr id="23056" name="Text Box 1552"/>
          <p:cNvSpPr txBox="1">
            <a:spLocks noChangeArrowheads="1"/>
          </p:cNvSpPr>
          <p:nvPr/>
        </p:nvSpPr>
        <p:spPr bwMode="auto">
          <a:xfrm>
            <a:off x="8101013" y="1341438"/>
            <a:ext cx="431800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И</a:t>
            </a:r>
          </a:p>
          <a:p>
            <a:pPr>
              <a:spcBef>
                <a:spcPct val="50000"/>
              </a:spcBef>
            </a:pPr>
            <a:r>
              <a:rPr lang="ru-RU" sz="2400" b="1"/>
              <a:t>З</a:t>
            </a:r>
          </a:p>
        </p:txBody>
      </p:sp>
      <p:sp>
        <p:nvSpPr>
          <p:cNvPr id="23057" name="Text Box 1553"/>
          <p:cNvSpPr txBox="1">
            <a:spLocks noChangeArrowheads="1"/>
          </p:cNvSpPr>
          <p:nvPr/>
        </p:nvSpPr>
        <p:spPr bwMode="auto">
          <a:xfrm>
            <a:off x="8172450" y="2924175"/>
            <a:ext cx="431800" cy="319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Е</a:t>
            </a:r>
          </a:p>
          <a:p>
            <a:pPr>
              <a:spcBef>
                <a:spcPct val="50000"/>
              </a:spcBef>
            </a:pPr>
            <a:r>
              <a:rPr lang="ru-RU" sz="2400" b="1"/>
              <a:t>С</a:t>
            </a:r>
          </a:p>
          <a:p>
            <a:pPr>
              <a:spcBef>
                <a:spcPct val="50000"/>
              </a:spcBef>
            </a:pPr>
            <a:r>
              <a:rPr lang="ru-RU" sz="2400" b="1"/>
              <a:t>Т</a:t>
            </a:r>
          </a:p>
          <a:p>
            <a:pPr>
              <a:spcBef>
                <a:spcPct val="50000"/>
              </a:spcBef>
            </a:pPr>
            <a:r>
              <a:rPr lang="ru-RU" sz="2400" b="1"/>
              <a:t>Н</a:t>
            </a:r>
          </a:p>
          <a:p>
            <a:pPr>
              <a:spcBef>
                <a:spcPct val="50000"/>
              </a:spcBef>
            </a:pPr>
            <a:r>
              <a:rPr lang="ru-RU" sz="2400" b="1"/>
              <a:t>Я</a:t>
            </a:r>
          </a:p>
          <a:p>
            <a:pPr>
              <a:spcBef>
                <a:spcPct val="50000"/>
              </a:spcBef>
            </a:pPr>
            <a:r>
              <a:rPr lang="ru-RU" sz="2400" b="1"/>
              <a:t>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0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0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3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3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3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30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30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30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30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3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3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3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3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30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30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"/>
                            </p:stCondLst>
                            <p:childTnLst>
                              <p:par>
                                <p:cTn id="8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30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30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500"/>
                            </p:stCondLst>
                            <p:childTnLst>
                              <p:par>
                                <p:cTn id="9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30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30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30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30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3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3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"/>
                            </p:stCondLst>
                            <p:childTnLst>
                              <p:par>
                                <p:cTn id="1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3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23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3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3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3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23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3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23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500"/>
                            </p:stCondLst>
                            <p:childTnLst>
                              <p:par>
                                <p:cTn id="1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3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23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23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23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3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23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500"/>
                            </p:stCondLst>
                            <p:childTnLst>
                              <p:par>
                                <p:cTn id="1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23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23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30" grpId="0"/>
      <p:bldP spid="23031" grpId="0"/>
      <p:bldP spid="23032" grpId="0"/>
      <p:bldP spid="23034" grpId="0"/>
      <p:bldP spid="23035" grpId="0"/>
      <p:bldP spid="23036" grpId="0"/>
      <p:bldP spid="23037" grpId="0"/>
      <p:bldP spid="23038" grpId="0"/>
      <p:bldP spid="23039" grpId="0"/>
      <p:bldP spid="23040" grpId="0"/>
      <p:bldP spid="23044" grpId="0"/>
      <p:bldP spid="23048" grpId="0"/>
      <p:bldP spid="23049" grpId="0"/>
      <p:bldP spid="23050" grpId="0"/>
      <p:bldP spid="23051" grpId="0"/>
      <p:bldP spid="23052" grpId="0"/>
      <p:bldP spid="23053" grpId="0"/>
      <p:bldP spid="23054" grpId="0"/>
      <p:bldP spid="23055" grpId="0"/>
      <p:bldP spid="23056" grpId="0"/>
      <p:bldP spid="2305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341438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>
                <a:latin typeface="Times New Roman" pitchFamily="18" charset="0"/>
              </a:rPr>
              <a:t>Разделите эти полезные ископаемые на группы:</a:t>
            </a:r>
          </a:p>
        </p:txBody>
      </p:sp>
      <p:sp>
        <p:nvSpPr>
          <p:cNvPr id="11366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412875"/>
            <a:ext cx="3251200" cy="5256213"/>
          </a:xfrm>
        </p:spPr>
        <p:txBody>
          <a:bodyPr/>
          <a:lstStyle/>
          <a:p>
            <a:pPr eaLnBrk="1" hangingPunct="1"/>
            <a:r>
              <a:rPr lang="ru-RU" altLang="ru-RU" sz="3200" smtClean="0">
                <a:solidFill>
                  <a:srgbClr val="00FFFF"/>
                </a:solidFill>
                <a:latin typeface="Times New Roman" pitchFamily="18" charset="0"/>
              </a:rPr>
              <a:t>нефть</a:t>
            </a:r>
          </a:p>
          <a:p>
            <a:pPr eaLnBrk="1" hangingPunct="1"/>
            <a:r>
              <a:rPr lang="ru-RU" altLang="ru-RU" sz="3200" smtClean="0">
                <a:solidFill>
                  <a:srgbClr val="00FFFF"/>
                </a:solidFill>
                <a:latin typeface="Times New Roman" pitchFamily="18" charset="0"/>
              </a:rPr>
              <a:t>песок</a:t>
            </a:r>
          </a:p>
          <a:p>
            <a:pPr eaLnBrk="1" hangingPunct="1"/>
            <a:r>
              <a:rPr lang="ru-RU" altLang="ru-RU" sz="3200" smtClean="0">
                <a:solidFill>
                  <a:srgbClr val="00FFFF"/>
                </a:solidFill>
                <a:latin typeface="Times New Roman" pitchFamily="18" charset="0"/>
              </a:rPr>
              <a:t>природный газ</a:t>
            </a:r>
          </a:p>
          <a:p>
            <a:pPr eaLnBrk="1" hangingPunct="1"/>
            <a:r>
              <a:rPr lang="ru-RU" altLang="ru-RU" sz="3200" smtClean="0">
                <a:solidFill>
                  <a:srgbClr val="00FFFF"/>
                </a:solidFill>
                <a:latin typeface="Times New Roman" pitchFamily="18" charset="0"/>
              </a:rPr>
              <a:t>глина</a:t>
            </a:r>
          </a:p>
          <a:p>
            <a:pPr eaLnBrk="1" hangingPunct="1"/>
            <a:r>
              <a:rPr lang="ru-RU" altLang="ru-RU" sz="3200" smtClean="0">
                <a:solidFill>
                  <a:srgbClr val="00FFFF"/>
                </a:solidFill>
                <a:latin typeface="Times New Roman" pitchFamily="18" charset="0"/>
              </a:rPr>
              <a:t>железная руда</a:t>
            </a:r>
          </a:p>
          <a:p>
            <a:pPr eaLnBrk="1" hangingPunct="1"/>
            <a:r>
              <a:rPr lang="ru-RU" altLang="ru-RU" sz="3200" smtClean="0">
                <a:solidFill>
                  <a:srgbClr val="00FFFF"/>
                </a:solidFill>
                <a:latin typeface="Times New Roman" pitchFamily="18" charset="0"/>
              </a:rPr>
              <a:t>гранит</a:t>
            </a:r>
          </a:p>
          <a:p>
            <a:pPr eaLnBrk="1" hangingPunct="1"/>
            <a:r>
              <a:rPr lang="ru-RU" altLang="ru-RU" sz="3200" smtClean="0">
                <a:solidFill>
                  <a:srgbClr val="00FFFF"/>
                </a:solidFill>
                <a:latin typeface="Times New Roman" pitchFamily="18" charset="0"/>
              </a:rPr>
              <a:t>мрамор</a:t>
            </a:r>
          </a:p>
          <a:p>
            <a:pPr eaLnBrk="1" hangingPunct="1"/>
            <a:r>
              <a:rPr lang="ru-RU" altLang="ru-RU" sz="3200" smtClean="0">
                <a:solidFill>
                  <a:srgbClr val="00FFFF"/>
                </a:solidFill>
                <a:latin typeface="Times New Roman" pitchFamily="18" charset="0"/>
              </a:rPr>
              <a:t>каменный уголь</a:t>
            </a:r>
          </a:p>
        </p:txBody>
      </p:sp>
      <p:sp>
        <p:nvSpPr>
          <p:cNvPr id="113669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3779838" y="1341438"/>
            <a:ext cx="5364162" cy="47545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mtClean="0">
                <a:solidFill>
                  <a:srgbClr val="FFFF66"/>
                </a:solidFill>
              </a:rPr>
              <a:t>горючие           природный газ  </a:t>
            </a:r>
          </a:p>
          <a:p>
            <a:pPr eaLnBrk="1" hangingPunct="1">
              <a:buFontTx/>
              <a:buNone/>
            </a:pPr>
            <a:r>
              <a:rPr lang="ru-RU" altLang="ru-RU" smtClean="0">
                <a:solidFill>
                  <a:srgbClr val="FFFF66"/>
                </a:solidFill>
              </a:rPr>
              <a:t>                         нефть</a:t>
            </a:r>
            <a:r>
              <a:rPr lang="ru-RU" altLang="ru-RU" smtClean="0"/>
              <a:t>   </a:t>
            </a:r>
          </a:p>
          <a:p>
            <a:pPr eaLnBrk="1" hangingPunct="1">
              <a:buFontTx/>
              <a:buNone/>
            </a:pPr>
            <a:r>
              <a:rPr lang="en-US" altLang="ru-RU" smtClean="0"/>
              <a:t>                         </a:t>
            </a:r>
            <a:r>
              <a:rPr lang="ru-RU" altLang="ru-RU" smtClean="0">
                <a:solidFill>
                  <a:srgbClr val="FFFF66"/>
                </a:solidFill>
              </a:rPr>
              <a:t>каменный уголь</a:t>
            </a:r>
          </a:p>
          <a:p>
            <a:pPr eaLnBrk="1" hangingPunct="1">
              <a:buFontTx/>
              <a:buNone/>
            </a:pPr>
            <a:r>
              <a:rPr lang="ru-RU" altLang="ru-RU" smtClean="0">
                <a:solidFill>
                  <a:srgbClr val="FF9966"/>
                </a:solidFill>
              </a:rPr>
              <a:t>строительные          мрамор </a:t>
            </a:r>
          </a:p>
          <a:p>
            <a:pPr eaLnBrk="1" hangingPunct="1">
              <a:buFontTx/>
              <a:buNone/>
            </a:pPr>
            <a:r>
              <a:rPr lang="ru-RU" altLang="ru-RU" smtClean="0">
                <a:solidFill>
                  <a:srgbClr val="FF9966"/>
                </a:solidFill>
              </a:rPr>
              <a:t>                                  гранит</a:t>
            </a:r>
          </a:p>
          <a:p>
            <a:pPr eaLnBrk="1" hangingPunct="1">
              <a:buFontTx/>
              <a:buNone/>
            </a:pPr>
            <a:r>
              <a:rPr lang="ru-RU" altLang="ru-RU" smtClean="0">
                <a:solidFill>
                  <a:srgbClr val="FF9966"/>
                </a:solidFill>
              </a:rPr>
              <a:t>                                  глина</a:t>
            </a:r>
          </a:p>
          <a:p>
            <a:pPr eaLnBrk="1" hangingPunct="1">
              <a:buFontTx/>
              <a:buNone/>
            </a:pPr>
            <a:r>
              <a:rPr lang="ru-RU" altLang="ru-RU" smtClean="0">
                <a:solidFill>
                  <a:srgbClr val="FF9966"/>
                </a:solidFill>
              </a:rPr>
              <a:t>                                  песок</a:t>
            </a:r>
          </a:p>
          <a:p>
            <a:pPr eaLnBrk="1" hangingPunct="1">
              <a:buFontTx/>
              <a:buNone/>
            </a:pPr>
            <a:r>
              <a:rPr lang="ru-RU" altLang="ru-RU" sz="2400" smtClean="0"/>
              <a:t> </a:t>
            </a:r>
            <a:r>
              <a:rPr lang="ru-RU" altLang="ru-RU" smtClean="0">
                <a:solidFill>
                  <a:srgbClr val="FFCCFF"/>
                </a:solidFill>
              </a:rPr>
              <a:t>рудные            железная руда</a:t>
            </a:r>
          </a:p>
          <a:p>
            <a:pPr eaLnBrk="1" hangingPunct="1">
              <a:buFontTx/>
              <a:buNone/>
            </a:pPr>
            <a:r>
              <a:rPr lang="ru-RU" altLang="ru-RU" smtClean="0">
                <a:solidFill>
                  <a:srgbClr val="FFCCFF"/>
                </a:solidFill>
              </a:rPr>
              <a:t>(металлические)</a:t>
            </a:r>
          </a:p>
          <a:p>
            <a:pPr eaLnBrk="1" hangingPunct="1">
              <a:buFontTx/>
              <a:buNone/>
            </a:pPr>
            <a:r>
              <a:rPr lang="ru-RU" altLang="ru-RU" sz="2400" smtClean="0">
                <a:solidFill>
                  <a:srgbClr val="808080"/>
                </a:solidFill>
              </a:rPr>
              <a:t>           </a:t>
            </a:r>
          </a:p>
        </p:txBody>
      </p:sp>
    </p:spTree>
    <p:extLst>
      <p:ext uri="{BB962C8B-B14F-4D97-AF65-F5344CB8AC3E}">
        <p14:creationId xmlns:p14="http://schemas.microsoft.com/office/powerpoint/2010/main" val="987936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36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36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36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400"/>
                            </p:stCondLst>
                            <p:childTnLst>
                              <p:par>
                                <p:cTn id="1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36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36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36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8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36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36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36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4900"/>
                            </p:stCondLst>
                            <p:childTnLst>
                              <p:par>
                                <p:cTn id="2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36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36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36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300"/>
                            </p:stCondLst>
                            <p:childTnLst>
                              <p:par>
                                <p:cTn id="2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36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36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36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3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36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36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36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9900"/>
                            </p:stCondLst>
                            <p:childTnLst>
                              <p:par>
                                <p:cTn id="4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36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36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36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1400"/>
                            </p:stCondLst>
                            <p:childTnLst>
                              <p:par>
                                <p:cTn id="4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366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366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366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 nodeType="clickPar">
                      <p:stCondLst>
                        <p:cond delay="indefinite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 nodeType="clickPar">
                      <p:stCondLst>
                        <p:cond delay="indefinite"/>
                      </p:stCondLst>
                      <p:childTnLst>
                        <p:par>
                          <p:cTn id="1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 nodeType="clickPar">
                      <p:stCondLst>
                        <p:cond delay="indefinite"/>
                      </p:stCondLst>
                      <p:childTnLst>
                        <p:par>
                          <p:cTn id="1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 nodeType="clickPar">
                      <p:stCondLst>
                        <p:cond delay="indefinite"/>
                      </p:stCondLst>
                      <p:childTnLst>
                        <p:par>
                          <p:cTn id="1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 nodeType="clickPar">
                      <p:stCondLst>
                        <p:cond delay="indefinite"/>
                      </p:stCondLst>
                      <p:childTnLst>
                        <p:par>
                          <p:cTn id="1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9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36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8" grpId="0" build="p"/>
      <p:bldP spid="113669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WordArt 5"/>
          <p:cNvSpPr>
            <a:spLocks noChangeArrowheads="1" noChangeShapeType="1" noTextEdit="1"/>
          </p:cNvSpPr>
          <p:nvPr/>
        </p:nvSpPr>
        <p:spPr bwMode="auto">
          <a:xfrm>
            <a:off x="900113" y="1628775"/>
            <a:ext cx="5903912" cy="424815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69023"/>
              </a:avLst>
            </a:prstTxWarp>
            <a:scene3d>
              <a:camera prst="legacyPerspectiveFront">
                <a:rot lat="20519992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МОЛОДЦЫ!</a:t>
            </a:r>
          </a:p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СПАСИБО ЗА УРОК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i="1" dirty="0">
                <a:solidFill>
                  <a:srgbClr val="00FF00"/>
                </a:solidFill>
              </a:rPr>
              <a:t>Вот уже звенит звонок</a:t>
            </a:r>
            <a:br>
              <a:rPr lang="ru-RU" sz="4000" b="1" i="1" dirty="0">
                <a:solidFill>
                  <a:srgbClr val="00FF00"/>
                </a:solidFill>
              </a:rPr>
            </a:br>
            <a:r>
              <a:rPr lang="ru-RU" sz="4000" b="1" i="1" dirty="0">
                <a:solidFill>
                  <a:srgbClr val="00FF00"/>
                </a:solidFill>
              </a:rPr>
              <a:t>Начинается урок</a:t>
            </a:r>
            <a:br>
              <a:rPr lang="ru-RU" sz="4000" b="1" i="1" dirty="0">
                <a:solidFill>
                  <a:srgbClr val="00FF00"/>
                </a:solidFill>
              </a:rPr>
            </a:br>
            <a:r>
              <a:rPr lang="ru-RU" sz="4000" b="1" i="1" dirty="0">
                <a:solidFill>
                  <a:srgbClr val="00FF00"/>
                </a:solidFill>
              </a:rPr>
              <a:t>Хозяйка подземных богатств</a:t>
            </a:r>
            <a:br>
              <a:rPr lang="ru-RU" sz="4000" b="1" i="1" dirty="0">
                <a:solidFill>
                  <a:srgbClr val="00FF00"/>
                </a:solidFill>
              </a:rPr>
            </a:br>
            <a:r>
              <a:rPr lang="ru-RU" sz="4000" b="1" i="1" dirty="0">
                <a:solidFill>
                  <a:srgbClr val="00FF00"/>
                </a:solidFill>
              </a:rPr>
              <a:t>В </a:t>
            </a:r>
            <a:r>
              <a:rPr lang="ru-RU" sz="4000" b="1" i="1" dirty="0" smtClean="0">
                <a:solidFill>
                  <a:srgbClr val="00FF00"/>
                </a:solidFill>
              </a:rPr>
              <a:t> царство своё </a:t>
            </a:r>
            <a:r>
              <a:rPr lang="ru-RU" sz="4000" b="1" i="1" dirty="0">
                <a:solidFill>
                  <a:srgbClr val="00FF00"/>
                </a:solidFill>
              </a:rPr>
              <a:t>зовет сегодня нас.</a:t>
            </a:r>
          </a:p>
        </p:txBody>
      </p:sp>
      <p:pic>
        <p:nvPicPr>
          <p:cNvPr id="921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8" y="3929063"/>
            <a:ext cx="2071687" cy="226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Содержимое 2"/>
          <p:cNvGrpSpPr>
            <a:grpSpLocks noGrp="1"/>
          </p:cNvGrpSpPr>
          <p:nvPr/>
        </p:nvGrpSpPr>
        <p:grpSpPr bwMode="auto">
          <a:xfrm>
            <a:off x="428625" y="500063"/>
            <a:ext cx="8442325" cy="5686425"/>
            <a:chOff x="200" y="538"/>
            <a:chExt cx="5318" cy="3582"/>
          </a:xfrm>
        </p:grpSpPr>
        <p:pic>
          <p:nvPicPr>
            <p:cNvPr id="10248" name="Содержимое 2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00" y="538"/>
              <a:ext cx="5318" cy="35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00" name="Text Box 4"/>
            <p:cNvSpPr txBox="1">
              <a:spLocks noChangeArrowheads="1"/>
            </p:cNvSpPr>
            <p:nvPr/>
          </p:nvSpPr>
          <p:spPr bwMode="auto">
            <a:xfrm>
              <a:off x="288" y="585"/>
              <a:ext cx="5184" cy="3465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style>
            <a:lnRef idx="0">
              <a:scrgbClr r="0" g="0" b="0"/>
            </a:lnRef>
            <a:fillRef idx="1002">
              <a:schemeClr val="lt1"/>
            </a:fillRef>
            <a:effectRef idx="0">
              <a:scrgbClr r="0" g="0" b="0"/>
            </a:effectRef>
            <a:fontRef idx="major"/>
          </p:style>
          <p:txBody>
            <a:bodyPr/>
            <a:lstStyle/>
            <a:p>
              <a:pPr marL="273050" indent="-273050">
                <a:spcBef>
                  <a:spcPct val="20000"/>
                </a:spcBef>
                <a:buClr>
                  <a:srgbClr val="0BD0D9"/>
                </a:buClr>
                <a:buSzPct val="95000"/>
                <a:buFont typeface="Wingdings 2" pitchFamily="18" charset="2"/>
                <a:buChar char=""/>
                <a:defRPr/>
              </a:pPr>
              <a:r>
                <a:rPr lang="ru-RU" sz="2600" b="1" dirty="0">
                  <a:solidFill>
                    <a:srgbClr val="000000"/>
                  </a:solidFill>
                  <a:cs typeface="Arial" charset="0"/>
                </a:rPr>
                <a:t>Какие материалы люди используют для строительства домов? </a:t>
              </a:r>
            </a:p>
            <a:p>
              <a:pPr marL="273050" indent="-273050">
                <a:spcBef>
                  <a:spcPct val="20000"/>
                </a:spcBef>
                <a:buClr>
                  <a:srgbClr val="0BD0D9"/>
                </a:buClr>
                <a:buSzPct val="95000"/>
                <a:buFont typeface="Wingdings 2" pitchFamily="18" charset="2"/>
                <a:buNone/>
                <a:defRPr/>
              </a:pPr>
              <a:r>
                <a:rPr lang="ru-RU" sz="2600" i="1" dirty="0">
                  <a:solidFill>
                    <a:srgbClr val="000000"/>
                  </a:solidFill>
                  <a:cs typeface="Arial" charset="0"/>
                </a:rPr>
                <a:t>    (цемент, кирпич, бетон, лес, песок)</a:t>
              </a:r>
            </a:p>
            <a:p>
              <a:pPr marL="273050" indent="-273050">
                <a:spcBef>
                  <a:spcPct val="20000"/>
                </a:spcBef>
                <a:buClr>
                  <a:srgbClr val="0BD0D9"/>
                </a:buClr>
                <a:buSzPct val="95000"/>
                <a:buFont typeface="Wingdings 2" pitchFamily="18" charset="2"/>
                <a:buChar char=""/>
                <a:defRPr/>
              </a:pPr>
              <a:r>
                <a:rPr lang="ru-RU" sz="2600" b="1" dirty="0">
                  <a:solidFill>
                    <a:srgbClr val="000000"/>
                  </a:solidFill>
                  <a:cs typeface="Arial" charset="0"/>
                </a:rPr>
                <a:t>Для строительства дорог? </a:t>
              </a:r>
            </a:p>
            <a:p>
              <a:pPr marL="273050" indent="-273050">
                <a:spcBef>
                  <a:spcPct val="20000"/>
                </a:spcBef>
                <a:buClr>
                  <a:srgbClr val="0BD0D9"/>
                </a:buClr>
                <a:buSzPct val="95000"/>
                <a:buFont typeface="Wingdings 2" pitchFamily="18" charset="2"/>
                <a:buNone/>
                <a:defRPr/>
              </a:pPr>
              <a:r>
                <a:rPr lang="ru-RU" sz="2600" dirty="0">
                  <a:solidFill>
                    <a:srgbClr val="000000"/>
                  </a:solidFill>
                  <a:cs typeface="Arial" charset="0"/>
                </a:rPr>
                <a:t>	</a:t>
              </a:r>
              <a:r>
                <a:rPr lang="ru-RU" sz="2600" i="1" dirty="0">
                  <a:solidFill>
                    <a:srgbClr val="000000"/>
                  </a:solidFill>
                  <a:cs typeface="Arial" charset="0"/>
                </a:rPr>
                <a:t>(щебень, асфальт, бетон)</a:t>
              </a:r>
            </a:p>
            <a:p>
              <a:pPr marL="273050" indent="-273050">
                <a:spcBef>
                  <a:spcPct val="20000"/>
                </a:spcBef>
                <a:buClr>
                  <a:srgbClr val="0BD0D9"/>
                </a:buClr>
                <a:buSzPct val="95000"/>
                <a:buFont typeface="Wingdings 2" pitchFamily="18" charset="2"/>
                <a:buChar char=""/>
                <a:defRPr/>
              </a:pPr>
              <a:r>
                <a:rPr lang="ru-RU" sz="2600" b="1" dirty="0">
                  <a:solidFill>
                    <a:srgbClr val="000000"/>
                  </a:solidFill>
                  <a:cs typeface="Arial" charset="0"/>
                </a:rPr>
                <a:t>Для строительства мостов? </a:t>
              </a:r>
            </a:p>
            <a:p>
              <a:pPr marL="273050" indent="-273050">
                <a:spcBef>
                  <a:spcPct val="20000"/>
                </a:spcBef>
                <a:buClr>
                  <a:srgbClr val="0BD0D9"/>
                </a:buClr>
                <a:buSzPct val="95000"/>
                <a:buFont typeface="Wingdings 2" pitchFamily="18" charset="2"/>
                <a:buNone/>
                <a:defRPr/>
              </a:pPr>
              <a:r>
                <a:rPr lang="ru-RU" sz="2600" dirty="0">
                  <a:solidFill>
                    <a:srgbClr val="000000"/>
                  </a:solidFill>
                  <a:cs typeface="Arial" charset="0"/>
                </a:rPr>
                <a:t>	</a:t>
              </a:r>
              <a:r>
                <a:rPr lang="ru-RU" sz="2600" i="1" dirty="0">
                  <a:solidFill>
                    <a:srgbClr val="000000"/>
                  </a:solidFill>
                  <a:cs typeface="Arial" charset="0"/>
                </a:rPr>
                <a:t>(бетон, металл)</a:t>
              </a:r>
            </a:p>
            <a:p>
              <a:pPr marL="273050" indent="-273050">
                <a:spcBef>
                  <a:spcPct val="20000"/>
                </a:spcBef>
                <a:buClr>
                  <a:srgbClr val="0BD0D9"/>
                </a:buClr>
                <a:buSzPct val="95000"/>
                <a:buFont typeface="Wingdings 2" pitchFamily="18" charset="2"/>
                <a:buChar char=""/>
                <a:defRPr/>
              </a:pPr>
              <a:r>
                <a:rPr lang="ru-RU" sz="2600" b="1" dirty="0">
                  <a:solidFill>
                    <a:srgbClr val="000000"/>
                  </a:solidFill>
                  <a:cs typeface="Arial" charset="0"/>
                </a:rPr>
                <a:t>Чем люди отапливают дома? </a:t>
              </a:r>
            </a:p>
            <a:p>
              <a:pPr marL="273050" indent="-273050">
                <a:spcBef>
                  <a:spcPct val="20000"/>
                </a:spcBef>
                <a:buClr>
                  <a:srgbClr val="0BD0D9"/>
                </a:buClr>
                <a:buSzPct val="95000"/>
                <a:buFont typeface="Wingdings 2" pitchFamily="18" charset="2"/>
                <a:buNone/>
                <a:defRPr/>
              </a:pPr>
              <a:r>
                <a:rPr lang="ru-RU" sz="2600" dirty="0">
                  <a:solidFill>
                    <a:srgbClr val="000000"/>
                  </a:solidFill>
                  <a:cs typeface="Arial" charset="0"/>
                </a:rPr>
                <a:t>	</a:t>
              </a:r>
              <a:r>
                <a:rPr lang="ru-RU" sz="2600" i="1" dirty="0">
                  <a:solidFill>
                    <a:srgbClr val="000000"/>
                  </a:solidFill>
                  <a:cs typeface="Arial" charset="0"/>
                </a:rPr>
                <a:t>(дрова, уголь, газ)</a:t>
              </a:r>
            </a:p>
            <a:p>
              <a:pPr marL="273050" indent="-273050">
                <a:spcBef>
                  <a:spcPct val="20000"/>
                </a:spcBef>
                <a:buClr>
                  <a:srgbClr val="0BD0D9"/>
                </a:buClr>
                <a:buSzPct val="95000"/>
                <a:buFont typeface="Wingdings 2" pitchFamily="18" charset="2"/>
                <a:buChar char=""/>
                <a:defRPr/>
              </a:pPr>
              <a:r>
                <a:rPr lang="ru-RU" sz="2600" b="1" dirty="0">
                  <a:solidFill>
                    <a:srgbClr val="000000"/>
                  </a:solidFill>
                  <a:cs typeface="Arial" charset="0"/>
                </a:rPr>
                <a:t>Где люди берут эти материалы? </a:t>
              </a:r>
            </a:p>
            <a:p>
              <a:pPr marL="273050" indent="-273050">
                <a:spcBef>
                  <a:spcPct val="20000"/>
                </a:spcBef>
                <a:buClr>
                  <a:srgbClr val="0BD0D9"/>
                </a:buClr>
                <a:buSzPct val="95000"/>
                <a:buFont typeface="Wingdings 2" pitchFamily="18" charset="2"/>
                <a:buNone/>
                <a:defRPr/>
              </a:pPr>
              <a:r>
                <a:rPr lang="ru-RU" sz="2600" dirty="0">
                  <a:solidFill>
                    <a:srgbClr val="000000"/>
                  </a:solidFill>
                  <a:cs typeface="Arial" charset="0"/>
                </a:rPr>
                <a:t>	</a:t>
              </a:r>
              <a:r>
                <a:rPr lang="ru-RU" sz="2600" i="1" dirty="0">
                  <a:solidFill>
                    <a:srgbClr val="000000"/>
                  </a:solidFill>
                  <a:cs typeface="Arial" charset="0"/>
                </a:rPr>
                <a:t>(природа, земля)</a:t>
              </a:r>
            </a:p>
          </p:txBody>
        </p:sp>
      </p:grpSp>
      <p:grpSp>
        <p:nvGrpSpPr>
          <p:cNvPr id="3" name="Прямоугольник 3"/>
          <p:cNvGrpSpPr>
            <a:grpSpLocks/>
          </p:cNvGrpSpPr>
          <p:nvPr/>
        </p:nvGrpSpPr>
        <p:grpSpPr bwMode="auto">
          <a:xfrm>
            <a:off x="1352550" y="2109788"/>
            <a:ext cx="6364288" cy="2711450"/>
            <a:chOff x="852" y="1329"/>
            <a:chExt cx="4009" cy="1708"/>
          </a:xfrm>
        </p:grpSpPr>
        <p:pic>
          <p:nvPicPr>
            <p:cNvPr id="10244" name="Прямоугольник 3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52" y="1329"/>
              <a:ext cx="4009" cy="17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03" name="Text Box 7"/>
            <p:cNvSpPr txBox="1">
              <a:spLocks noChangeArrowheads="1"/>
            </p:cNvSpPr>
            <p:nvPr/>
          </p:nvSpPr>
          <p:spPr bwMode="auto">
            <a:xfrm>
              <a:off x="900" y="1350"/>
              <a:ext cx="3915" cy="162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60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cs typeface="Arial" charset="0"/>
                </a:rPr>
                <a:t>Полезные ископаемые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Содержимое 2"/>
          <p:cNvGrpSpPr>
            <a:grpSpLocks noGrp="1"/>
          </p:cNvGrpSpPr>
          <p:nvPr/>
        </p:nvGrpSpPr>
        <p:grpSpPr bwMode="auto">
          <a:xfrm>
            <a:off x="354013" y="963613"/>
            <a:ext cx="8369300" cy="5430837"/>
            <a:chOff x="223" y="607"/>
            <a:chExt cx="5272" cy="3421"/>
          </a:xfrm>
        </p:grpSpPr>
        <p:pic>
          <p:nvPicPr>
            <p:cNvPr id="5123" name="Содержимое 2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23" y="607"/>
              <a:ext cx="5272" cy="3421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5124" name="Text Box 4"/>
            <p:cNvSpPr txBox="1">
              <a:spLocks noChangeArrowheads="1"/>
            </p:cNvSpPr>
            <p:nvPr/>
          </p:nvSpPr>
          <p:spPr bwMode="auto">
            <a:xfrm>
              <a:off x="270" y="630"/>
              <a:ext cx="5184" cy="3330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</p:spPr>
          <p:style>
            <a:lnRef idx="0">
              <a:scrgbClr r="0" g="0" b="0"/>
            </a:lnRef>
            <a:fillRef idx="1002">
              <a:schemeClr val="lt1"/>
            </a:fillRef>
            <a:effectRef idx="0">
              <a:scrgbClr r="0" g="0" b="0"/>
            </a:effectRef>
            <a:fontRef idx="major"/>
          </p:style>
          <p:txBody>
            <a:bodyPr/>
            <a:lstStyle/>
            <a:p>
              <a:pPr marL="273050" indent="-273050" algn="ctr">
                <a:spcBef>
                  <a:spcPct val="20000"/>
                </a:spcBef>
                <a:buClr>
                  <a:srgbClr val="0BD0D9"/>
                </a:buClr>
                <a:buSzPct val="95000"/>
                <a:buFont typeface="Wingdings 2" pitchFamily="18" charset="2"/>
                <a:buNone/>
                <a:defRPr/>
              </a:pPr>
              <a:endParaRPr lang="ru-RU" sz="2600" dirty="0">
                <a:solidFill>
                  <a:srgbClr val="FFFFFF"/>
                </a:solidFill>
                <a:cs typeface="Arial" charset="0"/>
              </a:endParaRPr>
            </a:p>
            <a:p>
              <a:pPr marL="273050" indent="-273050" algn="ctr">
                <a:spcBef>
                  <a:spcPct val="20000"/>
                </a:spcBef>
                <a:buClr>
                  <a:srgbClr val="0BD0D9"/>
                </a:buClr>
                <a:buSzPct val="95000"/>
                <a:buFont typeface="Wingdings 2" pitchFamily="18" charset="2"/>
                <a:buNone/>
                <a:defRPr/>
              </a:pPr>
              <a:endParaRPr lang="ru-RU" sz="2600" dirty="0">
                <a:solidFill>
                  <a:srgbClr val="FFFFFF"/>
                </a:solidFill>
                <a:cs typeface="Arial" charset="0"/>
              </a:endParaRPr>
            </a:p>
            <a:p>
              <a:pPr marL="273050" indent="-273050" algn="ctr">
                <a:spcBef>
                  <a:spcPct val="20000"/>
                </a:spcBef>
                <a:buClr>
                  <a:srgbClr val="0BD0D9"/>
                </a:buClr>
                <a:buSzPct val="95000"/>
                <a:buFont typeface="Wingdings 2" pitchFamily="18" charset="2"/>
                <a:buNone/>
                <a:defRPr/>
              </a:pPr>
              <a:r>
                <a:rPr lang="ru-RU" sz="5400" dirty="0">
                  <a:solidFill>
                    <a:srgbClr val="006600"/>
                  </a:solidFill>
                  <a:cs typeface="Arial" charset="0"/>
                </a:rPr>
                <a:t>Полезные ископаемые</a:t>
              </a:r>
            </a:p>
            <a:p>
              <a:pPr marL="273050" indent="-273050">
                <a:spcBef>
                  <a:spcPct val="20000"/>
                </a:spcBef>
                <a:buClr>
                  <a:srgbClr val="0BD0D9"/>
                </a:buClr>
                <a:buSzPct val="95000"/>
                <a:buFont typeface="Wingdings 2" pitchFamily="18" charset="2"/>
                <a:buNone/>
                <a:defRPr/>
              </a:pPr>
              <a:endParaRPr lang="ru-RU" sz="2600" dirty="0">
                <a:solidFill>
                  <a:srgbClr val="006600"/>
                </a:solidFill>
                <a:cs typeface="Arial" charset="0"/>
              </a:endParaRPr>
            </a:p>
            <a:p>
              <a:pPr marL="273050" indent="-273050">
                <a:spcBef>
                  <a:spcPct val="20000"/>
                </a:spcBef>
                <a:buClr>
                  <a:srgbClr val="0BD0D9"/>
                </a:buClr>
                <a:buSzPct val="95000"/>
                <a:buFont typeface="Wingdings 2" pitchFamily="18" charset="2"/>
                <a:buNone/>
                <a:defRPr/>
              </a:pPr>
              <a:endParaRPr lang="ru-RU" sz="2600" dirty="0">
                <a:solidFill>
                  <a:srgbClr val="006600"/>
                </a:solidFill>
                <a:cs typeface="Arial" charset="0"/>
              </a:endParaRPr>
            </a:p>
            <a:p>
              <a:pPr marL="273050" indent="-273050">
                <a:spcBef>
                  <a:spcPct val="20000"/>
                </a:spcBef>
                <a:buClr>
                  <a:srgbClr val="0BD0D9"/>
                </a:buClr>
                <a:buSzPct val="95000"/>
                <a:buFont typeface="Wingdings 2" pitchFamily="18" charset="2"/>
                <a:buNone/>
                <a:defRPr/>
              </a:pPr>
              <a:endParaRPr lang="ru-RU" sz="2600" dirty="0">
                <a:solidFill>
                  <a:srgbClr val="DDDDDD"/>
                </a:solidFill>
                <a:cs typeface="Arial" charset="0"/>
              </a:endParaRPr>
            </a:p>
            <a:p>
              <a:pPr marL="273050" indent="-273050">
                <a:spcBef>
                  <a:spcPct val="20000"/>
                </a:spcBef>
                <a:buClr>
                  <a:srgbClr val="0BD0D9"/>
                </a:buClr>
                <a:buSzPct val="95000"/>
                <a:buFont typeface="Wingdings 2" pitchFamily="18" charset="2"/>
                <a:buNone/>
                <a:defRPr/>
              </a:pPr>
              <a:r>
                <a:rPr lang="ru-RU" sz="2800" dirty="0">
                  <a:solidFill>
                    <a:srgbClr val="006600"/>
                  </a:solidFill>
                  <a:cs typeface="Arial" charset="0"/>
                </a:rPr>
                <a:t>  жидкие		  твердые	</a:t>
              </a:r>
              <a:r>
                <a:rPr lang="ru-RU" sz="2800" dirty="0" smtClean="0">
                  <a:solidFill>
                    <a:srgbClr val="006600"/>
                  </a:solidFill>
                  <a:cs typeface="Arial" charset="0"/>
                </a:rPr>
                <a:t> </a:t>
              </a:r>
              <a:r>
                <a:rPr lang="en-US" sz="2800" dirty="0" smtClean="0">
                  <a:solidFill>
                    <a:srgbClr val="006600"/>
                  </a:solidFill>
                  <a:cs typeface="Arial" charset="0"/>
                </a:rPr>
                <a:t>    </a:t>
              </a:r>
              <a:r>
                <a:rPr lang="ru-RU" sz="2800" dirty="0" smtClean="0">
                  <a:solidFill>
                    <a:srgbClr val="006600"/>
                  </a:solidFill>
                  <a:cs typeface="Arial" charset="0"/>
                </a:rPr>
                <a:t>газообразные </a:t>
              </a:r>
              <a:r>
                <a:rPr lang="ru-RU" sz="2800" dirty="0">
                  <a:solidFill>
                    <a:srgbClr val="006600"/>
                  </a:solidFill>
                  <a:cs typeface="Arial" charset="0"/>
                </a:rPr>
                <a:t>	</a:t>
              </a:r>
            </a:p>
          </p:txBody>
        </p:sp>
      </p:grpSp>
      <p:cxnSp>
        <p:nvCxnSpPr>
          <p:cNvPr id="5" name="Прямая со стрелкой 4"/>
          <p:cNvCxnSpPr/>
          <p:nvPr/>
        </p:nvCxnSpPr>
        <p:spPr>
          <a:xfrm rot="5400000">
            <a:off x="3715542" y="4214020"/>
            <a:ext cx="1143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16200000" flipH="1">
            <a:off x="6500828" y="3929064"/>
            <a:ext cx="1000125" cy="4286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5400000">
            <a:off x="1678762" y="3893346"/>
            <a:ext cx="1071563" cy="571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786050" y="428604"/>
            <a:ext cx="3043238" cy="704850"/>
          </a:xfrm>
        </p:spPr>
        <p:txBody>
          <a:bodyPr lIns="0" rIns="0" bIns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900" b="1">
                <a:solidFill>
                  <a:schemeClr val="tx1"/>
                </a:solidFill>
              </a:rPr>
              <a:t>Известняк</a:t>
            </a:r>
          </a:p>
        </p:txBody>
      </p:sp>
      <p:pic>
        <p:nvPicPr>
          <p:cNvPr id="4" name="Содержимое 3" descr="извест.добыча.jp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857224" y="4143380"/>
            <a:ext cx="2665857" cy="2000264"/>
          </a:xfrm>
        </p:spPr>
      </p:pic>
      <p:pic>
        <p:nvPicPr>
          <p:cNvPr id="7" name="Рисунок 6" descr="известняк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4214818"/>
            <a:ext cx="2643188" cy="197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1285875" y="1357313"/>
            <a:ext cx="6357938" cy="1857375"/>
          </a:xfrm>
          <a:prstGeom prst="rect">
            <a:avLst/>
          </a:prstGeom>
        </p:spPr>
        <p:txBody>
          <a:bodyPr lIns="0" rIns="0" bIns="0" anchor="b">
            <a:normAutofit fontScale="92500" lnSpcReduction="10000"/>
          </a:bodyPr>
          <a:lstStyle/>
          <a:p>
            <a:pPr marL="914400" indent="-914400">
              <a:lnSpc>
                <a:spcPct val="80000"/>
              </a:lnSpc>
              <a:defRPr/>
            </a:pPr>
            <a:r>
              <a:rPr lang="ru-RU" sz="2600" b="1" dirty="0">
                <a:solidFill>
                  <a:schemeClr val="tx2"/>
                </a:solidFill>
                <a:latin typeface="Calibri" pitchFamily="34" charset="0"/>
                <a:cs typeface="Arial" charset="0"/>
              </a:rPr>
              <a:t>1</a:t>
            </a:r>
            <a:r>
              <a:rPr lang="ru-RU" sz="26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8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Твёрдый</a:t>
            </a:r>
          </a:p>
          <a:p>
            <a:pPr marL="914400" indent="-914400">
              <a:lnSpc>
                <a:spcPct val="80000"/>
              </a:lnSpc>
              <a:defRPr/>
            </a:pPr>
            <a:r>
              <a:rPr lang="ru-RU" sz="28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2. Белого, серого или жёлтого цвета</a:t>
            </a:r>
          </a:p>
          <a:p>
            <a:pPr marL="914400" indent="-914400">
              <a:lnSpc>
                <a:spcPct val="80000"/>
              </a:lnSpc>
              <a:defRPr/>
            </a:pPr>
            <a:r>
              <a:rPr lang="ru-RU" sz="28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3. Непрозрачный</a:t>
            </a:r>
          </a:p>
          <a:p>
            <a:pPr marL="914400" indent="-914400">
              <a:lnSpc>
                <a:spcPct val="80000"/>
              </a:lnSpc>
              <a:defRPr/>
            </a:pPr>
            <a:r>
              <a:rPr lang="ru-RU" sz="28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4. Плотный</a:t>
            </a:r>
          </a:p>
          <a:p>
            <a:pPr marL="914400" indent="-914400">
              <a:lnSpc>
                <a:spcPct val="80000"/>
              </a:lnSpc>
              <a:defRPr/>
            </a:pPr>
            <a:r>
              <a:rPr lang="ru-RU" sz="28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5. Если капнуть каплю кислоты – шипит (выделяется газ)</a:t>
            </a:r>
          </a:p>
        </p:txBody>
      </p:sp>
      <p:grpSp>
        <p:nvGrpSpPr>
          <p:cNvPr id="3" name="Группа 13"/>
          <p:cNvGrpSpPr>
            <a:grpSpLocks/>
          </p:cNvGrpSpPr>
          <p:nvPr/>
        </p:nvGrpSpPr>
        <p:grpSpPr bwMode="auto">
          <a:xfrm>
            <a:off x="5940425" y="476250"/>
            <a:ext cx="428625" cy="428625"/>
            <a:chOff x="3714744" y="1571612"/>
            <a:chExt cx="428628" cy="428628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3714744" y="1571612"/>
              <a:ext cx="428628" cy="428628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/>
          </p:nvCxnSpPr>
          <p:spPr>
            <a:xfrm rot="16200000" flipH="1">
              <a:off x="3714744" y="1571612"/>
              <a:ext cx="428628" cy="42862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>
              <a:off x="3714744" y="1571612"/>
              <a:ext cx="428628" cy="42862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800" decel="100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800" decel="100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800" decel="100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800" decel="100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800" decel="100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800" decel="100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071670" y="571480"/>
            <a:ext cx="4714875" cy="776288"/>
          </a:xfrm>
        </p:spPr>
        <p:txBody>
          <a:bodyPr lIns="0" rIns="0" bIns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900" b="1" dirty="0"/>
              <a:t>Гранит (зернистый)</a:t>
            </a:r>
          </a:p>
        </p:txBody>
      </p:sp>
      <p:pic>
        <p:nvPicPr>
          <p:cNvPr id="4" name="Содержимое 3" descr="гранит.jp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857250" y="4214813"/>
            <a:ext cx="2878138" cy="1917700"/>
          </a:xfrm>
        </p:spPr>
      </p:pic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1428750" y="1857375"/>
            <a:ext cx="6000750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bIns="0" anchor="b"/>
          <a:lstStyle/>
          <a:p>
            <a:pPr>
              <a:lnSpc>
                <a:spcPct val="80000"/>
              </a:lnSpc>
            </a:pPr>
            <a:r>
              <a:rPr lang="ru-RU" sz="2200">
                <a:cs typeface="Arial" charset="0"/>
              </a:rPr>
              <a:t> </a:t>
            </a:r>
            <a:r>
              <a:rPr lang="ru-RU" sz="2200" b="1">
                <a:latin typeface="Calibri" pitchFamily="34" charset="0"/>
                <a:cs typeface="Arial" charset="0"/>
              </a:rPr>
              <a:t>кварц</a:t>
            </a:r>
            <a:r>
              <a:rPr lang="ru-RU" sz="2200" b="1">
                <a:solidFill>
                  <a:schemeClr val="tx2"/>
                </a:solidFill>
                <a:latin typeface="Calibri" pitchFamily="34" charset="0"/>
                <a:cs typeface="Arial" charset="0"/>
              </a:rPr>
              <a:t>		</a:t>
            </a:r>
            <a:r>
              <a:rPr lang="ru-RU" sz="2200" b="1">
                <a:solidFill>
                  <a:schemeClr val="tx2"/>
                </a:solidFill>
                <a:cs typeface="Arial" charset="0"/>
              </a:rPr>
              <a:t> </a:t>
            </a:r>
            <a:r>
              <a:rPr lang="ru-RU" sz="2200" b="1">
                <a:latin typeface="Calibri" pitchFamily="34" charset="0"/>
                <a:cs typeface="Arial" charset="0"/>
              </a:rPr>
              <a:t>слюда</a:t>
            </a:r>
            <a:r>
              <a:rPr lang="ru-RU" sz="2200" b="1">
                <a:solidFill>
                  <a:schemeClr val="tx2"/>
                </a:solidFill>
                <a:latin typeface="Calibri" pitchFamily="34" charset="0"/>
                <a:cs typeface="Arial" charset="0"/>
              </a:rPr>
              <a:t>		</a:t>
            </a:r>
            <a:r>
              <a:rPr lang="ru-RU" sz="2200" b="1">
                <a:latin typeface="Calibri" pitchFamily="34" charset="0"/>
                <a:cs typeface="Arial" charset="0"/>
              </a:rPr>
              <a:t>полевой шпат</a:t>
            </a:r>
          </a:p>
          <a:p>
            <a:pPr>
              <a:lnSpc>
                <a:spcPct val="80000"/>
              </a:lnSpc>
            </a:pPr>
            <a:r>
              <a:rPr lang="ru-RU" b="1">
                <a:solidFill>
                  <a:schemeClr val="tx2"/>
                </a:solidFill>
                <a:latin typeface="Calibri" pitchFamily="34" charset="0"/>
                <a:cs typeface="Arial" charset="0"/>
              </a:rPr>
              <a:t>(белые		(чёрные		   (розовые</a:t>
            </a:r>
          </a:p>
          <a:p>
            <a:pPr>
              <a:lnSpc>
                <a:spcPct val="80000"/>
              </a:lnSpc>
            </a:pPr>
            <a:r>
              <a:rPr lang="ru-RU" b="1">
                <a:solidFill>
                  <a:schemeClr val="tx2"/>
                </a:solidFill>
                <a:latin typeface="Calibri" pitchFamily="34" charset="0"/>
                <a:cs typeface="Arial" charset="0"/>
              </a:rPr>
              <a:t>     зёрна)		    зёрна)		             зёрна)</a:t>
            </a:r>
          </a:p>
        </p:txBody>
      </p:sp>
      <p:cxnSp>
        <p:nvCxnSpPr>
          <p:cNvPr id="8" name="Прямая со стрелкой 7"/>
          <p:cNvCxnSpPr>
            <a:cxnSpLocks noChangeShapeType="1"/>
          </p:cNvCxnSpPr>
          <p:nvPr/>
        </p:nvCxnSpPr>
        <p:spPr bwMode="auto">
          <a:xfrm rot="10800000" flipV="1">
            <a:off x="1928813" y="1428750"/>
            <a:ext cx="642937" cy="501650"/>
          </a:xfrm>
          <a:prstGeom prst="straightConnector1">
            <a:avLst/>
          </a:prstGeom>
          <a:noFill/>
          <a:ln w="1587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0" name="Прямая со стрелкой 9"/>
          <p:cNvCxnSpPr>
            <a:cxnSpLocks noChangeShapeType="1"/>
          </p:cNvCxnSpPr>
          <p:nvPr/>
        </p:nvCxnSpPr>
        <p:spPr bwMode="auto">
          <a:xfrm rot="5400000">
            <a:off x="3642519" y="1643856"/>
            <a:ext cx="573088" cy="142875"/>
          </a:xfrm>
          <a:prstGeom prst="straightConnector1">
            <a:avLst/>
          </a:prstGeom>
          <a:noFill/>
          <a:ln w="1587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2" name="Прямая со стрелкой 11"/>
          <p:cNvCxnSpPr>
            <a:cxnSpLocks noChangeShapeType="1"/>
          </p:cNvCxnSpPr>
          <p:nvPr/>
        </p:nvCxnSpPr>
        <p:spPr bwMode="auto">
          <a:xfrm rot="16200000" flipH="1">
            <a:off x="5500688" y="1428750"/>
            <a:ext cx="573087" cy="430213"/>
          </a:xfrm>
          <a:prstGeom prst="straightConnector1">
            <a:avLst/>
          </a:prstGeom>
          <a:noFill/>
          <a:ln w="1587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3" name="Заголовок 1"/>
          <p:cNvSpPr txBox="1">
            <a:spLocks/>
          </p:cNvSpPr>
          <p:nvPr/>
        </p:nvSpPr>
        <p:spPr>
          <a:xfrm>
            <a:off x="4286250" y="4071938"/>
            <a:ext cx="4500563" cy="2214562"/>
          </a:xfrm>
          <a:prstGeom prst="rect">
            <a:avLst/>
          </a:prstGeom>
        </p:spPr>
        <p:txBody>
          <a:bodyPr lIns="0" rIns="0" bIns="0" anchor="b">
            <a:normAutofit fontScale="52500" lnSpcReduction="20000"/>
          </a:bodyPr>
          <a:lstStyle/>
          <a:p>
            <a:pPr marL="914400" indent="-914400" fontAlgn="auto">
              <a:spcAft>
                <a:spcPts val="0"/>
              </a:spcAft>
              <a:defRPr/>
            </a:pPr>
            <a:r>
              <a:rPr lang="ru-RU" sz="5000" dirty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1. Твёрдый</a:t>
            </a:r>
          </a:p>
          <a:p>
            <a:pPr marL="914400" indent="-914400" fontAlgn="auto">
              <a:spcAft>
                <a:spcPts val="0"/>
              </a:spcAft>
              <a:defRPr/>
            </a:pPr>
            <a:r>
              <a:rPr lang="ru-RU" sz="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2. Серого или красного цвета</a:t>
            </a:r>
          </a:p>
          <a:p>
            <a:pPr marL="914400" indent="-914400" fontAlgn="auto">
              <a:spcAft>
                <a:spcPts val="0"/>
              </a:spcAft>
              <a:defRPr/>
            </a:pPr>
            <a:r>
              <a:rPr lang="ru-RU" sz="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3. Непрозрачный</a:t>
            </a:r>
          </a:p>
          <a:p>
            <a:pPr marL="914400" indent="-914400" fontAlgn="auto">
              <a:spcAft>
                <a:spcPts val="0"/>
              </a:spcAft>
              <a:defRPr/>
            </a:pPr>
            <a:r>
              <a:rPr lang="ru-RU" sz="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4. Зернистый</a:t>
            </a:r>
          </a:p>
          <a:p>
            <a:pPr marL="914400" indent="-914400" fontAlgn="auto">
              <a:spcAft>
                <a:spcPts val="0"/>
              </a:spcAft>
              <a:defRPr/>
            </a:pPr>
            <a:r>
              <a:rPr lang="ru-RU" sz="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5. Очень прочный</a:t>
            </a:r>
          </a:p>
          <a:p>
            <a:pPr marL="914400" indent="-914400" fontAlgn="auto">
              <a:spcAft>
                <a:spcPts val="0"/>
              </a:spcAft>
              <a:buFontTx/>
              <a:buAutoNum type="arabicPeriod"/>
              <a:defRPr/>
            </a:pPr>
            <a:endParaRPr lang="ru-RU" sz="50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1714500" y="3357563"/>
            <a:ext cx="5429250" cy="357187"/>
          </a:xfrm>
          <a:prstGeom prst="rect">
            <a:avLst/>
          </a:prstGeom>
        </p:spPr>
        <p:txBody>
          <a:bodyPr lIns="0" rIns="0" bIns="0" anchor="b"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200" dirty="0">
                <a:latin typeface="+mj-lt"/>
                <a:ea typeface="+mj-ea"/>
                <a:cs typeface="+mj-cs"/>
              </a:rPr>
              <a:t>песок			      глина</a:t>
            </a:r>
            <a:endParaRPr lang="ru-RU" sz="2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 rot="16200000" flipH="1">
            <a:off x="1857375" y="3071813"/>
            <a:ext cx="428625" cy="142875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857625" y="2928938"/>
            <a:ext cx="1071563" cy="428625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10800000" flipV="1">
            <a:off x="5286375" y="2928938"/>
            <a:ext cx="500063" cy="357187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500"/>
                            </p:stCondLst>
                            <p:childTnLst>
                              <p:par>
                                <p:cTn id="8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500430" y="357166"/>
            <a:ext cx="1685925" cy="847725"/>
          </a:xfrm>
        </p:spPr>
        <p:txBody>
          <a:bodyPr lIns="0" rIns="0" bIns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/>
              <a:t>Глина</a:t>
            </a:r>
          </a:p>
        </p:txBody>
      </p:sp>
      <p:pic>
        <p:nvPicPr>
          <p:cNvPr id="4" name="Содержимое 3" descr="глина.gif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6500813" y="1285875"/>
            <a:ext cx="2428875" cy="1928813"/>
          </a:xfrm>
        </p:spPr>
      </p:pic>
      <p:pic>
        <p:nvPicPr>
          <p:cNvPr id="5" name="Рисунок 4" descr="глина.доб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1428750"/>
            <a:ext cx="2571750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глина.прим.1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813" y="4357688"/>
            <a:ext cx="1928812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3143250" y="1428750"/>
            <a:ext cx="3455988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bIns="0" anchor="b"/>
          <a:lstStyle/>
          <a:p>
            <a:pPr marL="342900" indent="-342900">
              <a:lnSpc>
                <a:spcPct val="80000"/>
              </a:lnSpc>
              <a:buFontTx/>
              <a:buAutoNum type="arabicPeriod"/>
            </a:pPr>
            <a:r>
              <a:rPr lang="ru-RU" sz="2000" b="1">
                <a:solidFill>
                  <a:schemeClr val="tx2"/>
                </a:solidFill>
                <a:cs typeface="Arial" charset="0"/>
              </a:rPr>
              <a:t>Состоит из мелких частиц – чешуек</a:t>
            </a:r>
          </a:p>
          <a:p>
            <a:pPr marL="342900" indent="-342900">
              <a:lnSpc>
                <a:spcPct val="80000"/>
              </a:lnSpc>
            </a:pPr>
            <a:r>
              <a:rPr lang="ru-RU" sz="2000" b="1">
                <a:solidFill>
                  <a:schemeClr val="tx2"/>
                </a:solidFill>
                <a:cs typeface="Arial" charset="0"/>
              </a:rPr>
              <a:t>2. Красного, жёлтого, серого или     белого цвета</a:t>
            </a:r>
          </a:p>
          <a:p>
            <a:pPr marL="342900" indent="-342900">
              <a:lnSpc>
                <a:spcPct val="80000"/>
              </a:lnSpc>
            </a:pPr>
            <a:r>
              <a:rPr lang="ru-RU" sz="2000" b="1">
                <a:solidFill>
                  <a:schemeClr val="tx2"/>
                </a:solidFill>
                <a:cs typeface="Arial" charset="0"/>
              </a:rPr>
              <a:t>3. Пластична</a:t>
            </a:r>
          </a:p>
          <a:p>
            <a:pPr marL="342900" indent="-342900">
              <a:lnSpc>
                <a:spcPct val="80000"/>
              </a:lnSpc>
            </a:pPr>
            <a:r>
              <a:rPr lang="ru-RU" sz="2000" b="1">
                <a:solidFill>
                  <a:schemeClr val="tx2"/>
                </a:solidFill>
                <a:cs typeface="Arial" charset="0"/>
              </a:rPr>
              <a:t>4. Плохо пропускает воду</a:t>
            </a:r>
          </a:p>
        </p:txBody>
      </p:sp>
      <p:grpSp>
        <p:nvGrpSpPr>
          <p:cNvPr id="3" name="Группа 11"/>
          <p:cNvGrpSpPr>
            <a:grpSpLocks/>
          </p:cNvGrpSpPr>
          <p:nvPr/>
        </p:nvGrpSpPr>
        <p:grpSpPr bwMode="auto">
          <a:xfrm>
            <a:off x="5435600" y="620713"/>
            <a:ext cx="357188" cy="357187"/>
            <a:chOff x="6143636" y="1071546"/>
            <a:chExt cx="357190" cy="357190"/>
          </a:xfrm>
        </p:grpSpPr>
        <p:sp>
          <p:nvSpPr>
            <p:cNvPr id="10" name="Прямоугольный треугольник 9"/>
            <p:cNvSpPr/>
            <p:nvPr/>
          </p:nvSpPr>
          <p:spPr>
            <a:xfrm>
              <a:off x="6143636" y="1071546"/>
              <a:ext cx="357190" cy="357190"/>
            </a:xfrm>
            <a:prstGeom prst="rt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" name="Прямоугольный треугольник 10"/>
            <p:cNvSpPr>
              <a:spLocks noChangeArrowheads="1"/>
            </p:cNvSpPr>
            <p:nvPr/>
          </p:nvSpPr>
          <p:spPr bwMode="auto">
            <a:xfrm rot="10800000">
              <a:off x="6143636" y="1071546"/>
              <a:ext cx="357190" cy="357190"/>
            </a:xfrm>
            <a:prstGeom prst="rtTriangle">
              <a:avLst/>
            </a:prstGeom>
            <a:solidFill>
              <a:schemeClr val="bg1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lt1"/>
                </a:solidFill>
                <a:latin typeface="+mn-lt"/>
              </a:endParaRPr>
            </a:p>
          </p:txBody>
        </p:sp>
      </p:grpSp>
      <p:pic>
        <p:nvPicPr>
          <p:cNvPr id="14348" name="Picture 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488" y="4500570"/>
            <a:ext cx="3336301" cy="2090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50" name="Picture 1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16" y="4143380"/>
            <a:ext cx="1647036" cy="2371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786050" y="500042"/>
            <a:ext cx="4714908" cy="847725"/>
          </a:xfrm>
        </p:spPr>
        <p:txBody>
          <a:bodyPr lIns="0" rIns="0" bIns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/>
              <a:t>Каменный уголь</a:t>
            </a:r>
          </a:p>
        </p:txBody>
      </p:sp>
      <p:pic>
        <p:nvPicPr>
          <p:cNvPr id="5" name="Рисунок 4" descr="кам.уг.доб..b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22511" y="4143374"/>
            <a:ext cx="2502014" cy="2000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2928938" y="1643063"/>
            <a:ext cx="3357562" cy="1500187"/>
          </a:xfrm>
          <a:prstGeom prst="rect">
            <a:avLst/>
          </a:prstGeom>
        </p:spPr>
        <p:txBody>
          <a:bodyPr lIns="0" rIns="0" bIns="0" anchor="b">
            <a:normAutofit fontScale="32500" lnSpcReduction="20000"/>
          </a:bodyPr>
          <a:lstStyle/>
          <a:p>
            <a:pPr marL="914400" indent="-914400" fontAlgn="auto">
              <a:spcAft>
                <a:spcPts val="0"/>
              </a:spcAft>
              <a:defRPr/>
            </a:pPr>
            <a:r>
              <a:rPr lang="ru-RU" sz="5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1. Твёрдый, но хрупкий</a:t>
            </a:r>
          </a:p>
          <a:p>
            <a:pPr marL="914400" indent="-914400" fontAlgn="auto">
              <a:spcAft>
                <a:spcPts val="0"/>
              </a:spcAft>
              <a:defRPr/>
            </a:pPr>
            <a:r>
              <a:rPr lang="ru-RU" sz="5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2. Черного цвета, блестит</a:t>
            </a:r>
          </a:p>
          <a:p>
            <a:pPr marL="914400" indent="-914400" fontAlgn="auto">
              <a:spcAft>
                <a:spcPts val="0"/>
              </a:spcAft>
              <a:defRPr/>
            </a:pPr>
            <a:r>
              <a:rPr lang="ru-RU" sz="5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3. Хорошо и ярко горит</a:t>
            </a:r>
          </a:p>
          <a:p>
            <a:pPr marL="914400" indent="-914400" fontAlgn="auto">
              <a:spcAft>
                <a:spcPts val="0"/>
              </a:spcAft>
              <a:defRPr/>
            </a:pPr>
            <a:r>
              <a:rPr lang="ru-RU" sz="5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4. В воде не растворяется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071934" y="1643050"/>
            <a:ext cx="642942" cy="50006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5372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500043"/>
            <a:ext cx="2357454" cy="2443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73" name="Picture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12" y="1500174"/>
            <a:ext cx="2393163" cy="1595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74" name="Picture 1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4071942"/>
            <a:ext cx="2636375" cy="2200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75" name="Picture 1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929322" y="4500570"/>
            <a:ext cx="2689421" cy="1828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0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6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0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500430" y="285728"/>
            <a:ext cx="2124075" cy="928688"/>
          </a:xfrm>
        </p:spPr>
        <p:txBody>
          <a:bodyPr lIns="0" rIns="0" bIns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/>
              <a:t>Нефть</a:t>
            </a:r>
          </a:p>
        </p:txBody>
      </p:sp>
      <p:pic>
        <p:nvPicPr>
          <p:cNvPr id="4" name="Содержимое 3" descr="нефть.доб..jp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6072198" y="1214422"/>
            <a:ext cx="2497717" cy="1857371"/>
          </a:xfrm>
        </p:spPr>
      </p:pic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3132138" y="1484313"/>
            <a:ext cx="2940050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bIns="0" anchor="b"/>
          <a:lstStyle/>
          <a:p>
            <a:pPr marL="914400" indent="-914400">
              <a:lnSpc>
                <a:spcPct val="80000"/>
              </a:lnSpc>
            </a:pPr>
            <a:r>
              <a:rPr lang="ru-RU" sz="2400" b="1" dirty="0">
                <a:solidFill>
                  <a:schemeClr val="tx2"/>
                </a:solidFill>
                <a:latin typeface="Calibri" pitchFamily="34" charset="0"/>
                <a:cs typeface="Arial" charset="0"/>
              </a:rPr>
              <a:t>1. Жидкое</a:t>
            </a:r>
          </a:p>
          <a:p>
            <a:pPr marL="914400" indent="-914400">
              <a:lnSpc>
                <a:spcPct val="80000"/>
              </a:lnSpc>
            </a:pPr>
            <a:r>
              <a:rPr lang="ru-RU" sz="2400" b="1" dirty="0">
                <a:solidFill>
                  <a:schemeClr val="tx2"/>
                </a:solidFill>
                <a:latin typeface="Calibri" pitchFamily="34" charset="0"/>
                <a:cs typeface="Arial" charset="0"/>
              </a:rPr>
              <a:t>2. Черного цвета</a:t>
            </a:r>
          </a:p>
          <a:p>
            <a:pPr marL="914400" indent="-914400">
              <a:lnSpc>
                <a:spcPct val="80000"/>
              </a:lnSpc>
            </a:pPr>
            <a:r>
              <a:rPr lang="ru-RU" sz="2400" b="1" dirty="0">
                <a:solidFill>
                  <a:schemeClr val="tx2"/>
                </a:solidFill>
                <a:latin typeface="Calibri" pitchFamily="34" charset="0"/>
                <a:cs typeface="Arial" charset="0"/>
              </a:rPr>
              <a:t>3. С резким запахом (бензина)</a:t>
            </a:r>
          </a:p>
          <a:p>
            <a:pPr marL="914400" indent="-914400">
              <a:lnSpc>
                <a:spcPct val="80000"/>
              </a:lnSpc>
            </a:pPr>
            <a:r>
              <a:rPr lang="ru-RU" sz="2400" b="1" dirty="0">
                <a:solidFill>
                  <a:schemeClr val="tx2"/>
                </a:solidFill>
                <a:latin typeface="Calibri" pitchFamily="34" charset="0"/>
                <a:cs typeface="Arial" charset="0"/>
              </a:rPr>
              <a:t>4. Легче воды</a:t>
            </a:r>
          </a:p>
          <a:p>
            <a:pPr marL="914400" indent="-914400">
              <a:lnSpc>
                <a:spcPct val="80000"/>
              </a:lnSpc>
            </a:pPr>
            <a:r>
              <a:rPr lang="ru-RU" sz="2400" b="1" dirty="0">
                <a:solidFill>
                  <a:schemeClr val="tx2"/>
                </a:solidFill>
                <a:latin typeface="Calibri" pitchFamily="34" charset="0"/>
                <a:cs typeface="Arial" charset="0"/>
              </a:rPr>
              <a:t>5. Хорошо горит</a:t>
            </a:r>
          </a:p>
        </p:txBody>
      </p:sp>
      <p:pic>
        <p:nvPicPr>
          <p:cNvPr id="2052" name="Picture 4" descr="C:\Users\Рысь\Downloads\бут.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3429000"/>
            <a:ext cx="2063750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 descr="C:\Users\Рысь\Downloads\заправк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38" y="3857625"/>
            <a:ext cx="2070100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 descr="C:\Users\Рысь\Downloads\лекарства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16013" y="5300663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Трапеция 13"/>
          <p:cNvSpPr/>
          <p:nvPr/>
        </p:nvSpPr>
        <p:spPr>
          <a:xfrm>
            <a:off x="5500694" y="642918"/>
            <a:ext cx="357188" cy="500066"/>
          </a:xfrm>
          <a:prstGeom prst="trapezoid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6395" name="Picture 1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58" y="1071546"/>
            <a:ext cx="2546910" cy="1952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2175" y="3429000"/>
            <a:ext cx="2146300" cy="187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369827" y="3244334"/>
            <a:ext cx="3988112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Calibri"/>
              <a:ea typeface="Calibri"/>
              <a:cs typeface="Times New Roman"/>
            </a:endParaRPr>
          </a:p>
          <a:p>
            <a:endParaRPr lang="ru-RU" dirty="0">
              <a:latin typeface="Calibri"/>
              <a:ea typeface="Calibri"/>
              <a:cs typeface="Times New Roman"/>
            </a:endParaRPr>
          </a:p>
          <a:p>
            <a:endParaRPr lang="ru-RU" dirty="0" smtClean="0">
              <a:latin typeface="Calibri"/>
              <a:ea typeface="Calibri"/>
              <a:cs typeface="Times New Roman"/>
            </a:endParaRPr>
          </a:p>
          <a:p>
            <a:endParaRPr lang="ru-RU" dirty="0">
              <a:latin typeface="Calibri"/>
              <a:ea typeface="Calibri"/>
              <a:cs typeface="Times New Roman"/>
            </a:endParaRPr>
          </a:p>
          <a:p>
            <a:endParaRPr lang="ru-RU" dirty="0" smtClean="0">
              <a:latin typeface="Calibri"/>
              <a:ea typeface="Calibri"/>
              <a:cs typeface="Times New Roman"/>
            </a:endParaRPr>
          </a:p>
          <a:p>
            <a:endParaRPr lang="ru-RU" dirty="0">
              <a:latin typeface="Calibri"/>
              <a:ea typeface="Calibri"/>
              <a:cs typeface="Times New Roman"/>
            </a:endParaRPr>
          </a:p>
          <a:p>
            <a:endParaRPr lang="ru-RU" dirty="0" smtClean="0">
              <a:latin typeface="Calibri"/>
              <a:ea typeface="Calibri"/>
              <a:cs typeface="Times New Roman"/>
            </a:endParaRPr>
          </a:p>
          <a:p>
            <a:endParaRPr lang="ru-RU" dirty="0">
              <a:latin typeface="Calibri"/>
              <a:ea typeface="Calibri"/>
              <a:cs typeface="Times New Roman"/>
            </a:endParaRPr>
          </a:p>
          <a:p>
            <a:pPr algn="ctr"/>
            <a:r>
              <a:rPr lang="ru-RU" sz="2000" b="1" dirty="0" smtClean="0">
                <a:latin typeface="Calibri"/>
                <a:ea typeface="Calibri"/>
                <a:cs typeface="Times New Roman"/>
              </a:rPr>
              <a:t>Афипский </a:t>
            </a:r>
            <a:r>
              <a:rPr lang="ru-RU" sz="2000" b="1" dirty="0">
                <a:latin typeface="Calibri"/>
                <a:ea typeface="Calibri"/>
                <a:cs typeface="Times New Roman"/>
              </a:rPr>
              <a:t>нефтеперерабатывающий завод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800"/>
                            </p:stCondLst>
                            <p:childTnLst>
                              <p:par>
                                <p:cTn id="1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8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300"/>
                            </p:stCondLst>
                            <p:childTnLst>
                              <p:par>
                                <p:cTn id="2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00"/>
                            </p:stCondLst>
                            <p:childTnLst>
                              <p:par>
                                <p:cTn id="2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Салют">
  <a:themeElements>
    <a:clrScheme name="Салют 5">
      <a:dk1>
        <a:srgbClr val="FF6600"/>
      </a:dk1>
      <a:lt1>
        <a:srgbClr val="FFFFFF"/>
      </a:lt1>
      <a:dk2>
        <a:srgbClr val="003366"/>
      </a:dk2>
      <a:lt2>
        <a:srgbClr val="FFFFFF"/>
      </a:lt2>
      <a:accent1>
        <a:srgbClr val="FF99FF"/>
      </a:accent1>
      <a:accent2>
        <a:srgbClr val="FFFF99"/>
      </a:accent2>
      <a:accent3>
        <a:srgbClr val="AAADB8"/>
      </a:accent3>
      <a:accent4>
        <a:srgbClr val="DADADA"/>
      </a:accent4>
      <a:accent5>
        <a:srgbClr val="FFCAFF"/>
      </a:accent5>
      <a:accent6>
        <a:srgbClr val="E7E78A"/>
      </a:accent6>
      <a:hlink>
        <a:srgbClr val="FF3399"/>
      </a:hlink>
      <a:folHlink>
        <a:srgbClr val="FF9966"/>
      </a:folHlink>
    </a:clrScheme>
    <a:fontScheme name="Салют">
      <a:majorFont>
        <a:latin typeface="Arial Black"/>
        <a:ea typeface=""/>
        <a:cs typeface=""/>
      </a:majorFont>
      <a:minorFont>
        <a:latin typeface="Arial Black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алют 1">
        <a:dk1>
          <a:srgbClr val="AF273E"/>
        </a:dk1>
        <a:lt1>
          <a:srgbClr val="FFCC00"/>
        </a:lt1>
        <a:dk2>
          <a:srgbClr val="000000"/>
        </a:dk2>
        <a:lt2>
          <a:srgbClr val="FFFFFF"/>
        </a:lt2>
        <a:accent1>
          <a:srgbClr val="FF8B17"/>
        </a:accent1>
        <a:accent2>
          <a:srgbClr val="FFE103"/>
        </a:accent2>
        <a:accent3>
          <a:srgbClr val="AAAAAA"/>
        </a:accent3>
        <a:accent4>
          <a:srgbClr val="DAAE00"/>
        </a:accent4>
        <a:accent5>
          <a:srgbClr val="FFC4AB"/>
        </a:accent5>
        <a:accent6>
          <a:srgbClr val="E7CC02"/>
        </a:accent6>
        <a:hlink>
          <a:srgbClr val="FF3399"/>
        </a:hlink>
        <a:folHlink>
          <a:srgbClr val="FE1F0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2">
        <a:dk1>
          <a:srgbClr val="0000A4"/>
        </a:dk1>
        <a:lt1>
          <a:srgbClr val="CCFFFF"/>
        </a:lt1>
        <a:dk2>
          <a:srgbClr val="000066"/>
        </a:dk2>
        <a:lt2>
          <a:srgbClr val="00FFFF"/>
        </a:lt2>
        <a:accent1>
          <a:srgbClr val="51B2E3"/>
        </a:accent1>
        <a:accent2>
          <a:srgbClr val="04E8AC"/>
        </a:accent2>
        <a:accent3>
          <a:srgbClr val="AAAAB8"/>
        </a:accent3>
        <a:accent4>
          <a:srgbClr val="AEDADA"/>
        </a:accent4>
        <a:accent5>
          <a:srgbClr val="B3D5EF"/>
        </a:accent5>
        <a:accent6>
          <a:srgbClr val="03D29B"/>
        </a:accent6>
        <a:hlink>
          <a:srgbClr val="FF3399"/>
        </a:hlink>
        <a:folHlink>
          <a:srgbClr val="8F5FD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3">
        <a:dk1>
          <a:srgbClr val="9F237F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FF03E7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E702D1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4">
        <a:dk1>
          <a:srgbClr val="00603B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07FB18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06E315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5">
        <a:dk1>
          <a:srgbClr val="FF6600"/>
        </a:dk1>
        <a:lt1>
          <a:srgbClr val="FFFFFF"/>
        </a:lt1>
        <a:dk2>
          <a:srgbClr val="003366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AAADB8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6">
        <a:dk1>
          <a:srgbClr val="000000"/>
        </a:dk1>
        <a:lt1>
          <a:srgbClr val="FFFFFF"/>
        </a:lt1>
        <a:dk2>
          <a:srgbClr val="993366"/>
        </a:dk2>
        <a:lt2>
          <a:srgbClr val="CCFFFF"/>
        </a:lt2>
        <a:accent1>
          <a:srgbClr val="CCECFF"/>
        </a:accent1>
        <a:accent2>
          <a:srgbClr val="FFFF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E7E78A"/>
        </a:accent6>
        <a:hlink>
          <a:srgbClr val="FFCCFF"/>
        </a:hlink>
        <a:folHlink>
          <a:srgbClr val="FFCC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Balance</Template>
  <TotalTime>367</TotalTime>
  <Words>351</Words>
  <Application>Microsoft Office PowerPoint</Application>
  <PresentationFormat>Экран (4:3)</PresentationFormat>
  <Paragraphs>177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Салют</vt:lpstr>
      <vt:lpstr>Бумажная</vt:lpstr>
      <vt:lpstr>Презентация PowerPoint</vt:lpstr>
      <vt:lpstr>Вот уже звенит звонок Начинается урок Хозяйка подземных богатств В  царство своё зовет сегодня нас.</vt:lpstr>
      <vt:lpstr>Презентация PowerPoint</vt:lpstr>
      <vt:lpstr>Презентация PowerPoint</vt:lpstr>
      <vt:lpstr>Известняк</vt:lpstr>
      <vt:lpstr>Гранит (зернистый)</vt:lpstr>
      <vt:lpstr>Глина</vt:lpstr>
      <vt:lpstr>Каменный уголь</vt:lpstr>
      <vt:lpstr>Нефть</vt:lpstr>
      <vt:lpstr>Железная руда</vt:lpstr>
      <vt:lpstr>Презентация PowerPoint</vt:lpstr>
      <vt:lpstr>Презентация PowerPoint</vt:lpstr>
      <vt:lpstr>Презентация PowerPoint</vt:lpstr>
      <vt:lpstr>Разделите эти полезные ископаемые на группы:</vt:lpstr>
      <vt:lpstr>Презентация PowerPoint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Вот уже звенит звонок Начинается урок Хозяйка подземных богатств В свое царство зовет сегодня нас.</dc:title>
  <dc:creator>галя</dc:creator>
  <cp:lastModifiedBy>User</cp:lastModifiedBy>
  <cp:revision>28</cp:revision>
  <dcterms:created xsi:type="dcterms:W3CDTF">2003-01-01T01:05:17Z</dcterms:created>
  <dcterms:modified xsi:type="dcterms:W3CDTF">2015-03-23T15:29:32Z</dcterms:modified>
</cp:coreProperties>
</file>