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Вставьте слова </a:t>
            </a:r>
            <a:r>
              <a:rPr lang="en-US" b="1" u="sng" dirty="0" smtClean="0"/>
              <a:t>has, have, am, is, are, was, were, did, will 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/>
          </a:bodyPr>
          <a:lstStyle/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… you go to school tomorrow?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Nick … got a cat.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children … not do their homework yesterday.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My parents … in Moscow last year.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… it cold yesterday?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… you got a sister or a brother?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… a pupil.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It … autumn now.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… you hungry?</a:t>
            </a:r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Present Simple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Every day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 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usually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    </a:t>
            </a:r>
            <a:r>
              <a:rPr lang="en-US" b="1" dirty="0" smtClean="0">
                <a:solidFill>
                  <a:srgbClr val="C00000"/>
                </a:solidFill>
              </a:rPr>
              <a:t>sometimes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                      </a:t>
            </a:r>
            <a:r>
              <a:rPr lang="en-US" b="1" dirty="0" smtClean="0">
                <a:solidFill>
                  <a:srgbClr val="FF00FF"/>
                </a:solidFill>
              </a:rPr>
              <a:t>often</a:t>
            </a:r>
          </a:p>
          <a:p>
            <a:pPr marL="514350" indent="-514350"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                                 </a:t>
            </a:r>
            <a:r>
              <a:rPr lang="en-US" b="1" dirty="0" smtClean="0">
                <a:solidFill>
                  <a:srgbClr val="7030A0"/>
                </a:solidFill>
              </a:rPr>
              <a:t>always</a:t>
            </a:r>
          </a:p>
          <a:p>
            <a:pPr marL="514350" indent="-514350">
              <a:buNone/>
            </a:pPr>
            <a:r>
              <a:rPr lang="en-US" sz="4800" b="1" dirty="0" smtClean="0"/>
              <a:t>Does                                  do</a:t>
            </a:r>
          </a:p>
          <a:p>
            <a:pPr marL="514350" indent="-514350">
              <a:buNone/>
            </a:pPr>
            <a:r>
              <a:rPr lang="en-US" sz="4800" b="1" dirty="0" smtClean="0"/>
              <a:t>                                                                    </a:t>
            </a:r>
          </a:p>
          <a:p>
            <a:pPr marL="514350" indent="-514350"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1484784"/>
            <a:ext cx="187220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S</a:t>
            </a: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Present Continuous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Now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At that moment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00B050"/>
                </a:solidFill>
              </a:rPr>
              <a:t>Look/listen</a:t>
            </a: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                             Am</a:t>
            </a:r>
          </a:p>
          <a:p>
            <a:pPr>
              <a:buNone/>
            </a:pPr>
            <a:r>
              <a:rPr lang="en-US" sz="4400" b="1" dirty="0" smtClean="0"/>
              <a:t>                                          Is</a:t>
            </a:r>
          </a:p>
          <a:p>
            <a:pPr>
              <a:buNone/>
            </a:pPr>
            <a:r>
              <a:rPr lang="en-US" sz="4400" b="1" dirty="0" smtClean="0"/>
              <a:t>                                                   are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1556792"/>
            <a:ext cx="252028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err="1" smtClean="0"/>
              <a:t>ing</a:t>
            </a:r>
            <a:endParaRPr lang="ru-RU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Past Simple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Yesterday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00B050"/>
                </a:solidFill>
              </a:rPr>
              <a:t>Last week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Last month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C000"/>
                </a:solidFill>
              </a:rPr>
              <a:t>Last year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C000"/>
                </a:solidFill>
              </a:rPr>
              <a:t>                         </a:t>
            </a:r>
            <a:r>
              <a:rPr 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Did </a:t>
            </a:r>
            <a:endParaRPr lang="ru-RU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1988840"/>
            <a:ext cx="180020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err="1" smtClean="0"/>
              <a:t>ed</a:t>
            </a:r>
            <a:endParaRPr lang="ru-RU" sz="8000" dirty="0"/>
          </a:p>
        </p:txBody>
      </p:sp>
      <p:sp>
        <p:nvSpPr>
          <p:cNvPr id="5" name="Овал 4"/>
          <p:cNvSpPr/>
          <p:nvPr/>
        </p:nvSpPr>
        <p:spPr>
          <a:xfrm>
            <a:off x="5580112" y="3933056"/>
            <a:ext cx="2592288" cy="20162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</a:rPr>
              <a:t>Was/were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Simple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Tomorrow</a:t>
            </a:r>
            <a:endParaRPr lang="en-US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00B050"/>
                </a:solidFill>
              </a:rPr>
              <a:t>next </a:t>
            </a:r>
            <a:r>
              <a:rPr lang="en-US" sz="4000" b="1" dirty="0" smtClean="0">
                <a:solidFill>
                  <a:srgbClr val="00B050"/>
                </a:solidFill>
              </a:rPr>
              <a:t>week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next </a:t>
            </a:r>
            <a:r>
              <a:rPr lang="en-US" sz="4000" b="1" dirty="0" smtClean="0">
                <a:solidFill>
                  <a:srgbClr val="C00000"/>
                </a:solidFill>
              </a:rPr>
              <a:t>month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C000"/>
                </a:solidFill>
              </a:rPr>
              <a:t>next year</a:t>
            </a:r>
          </a:p>
          <a:p>
            <a:pPr>
              <a:buNone/>
            </a:pPr>
            <a:r>
              <a:rPr lang="en-US" sz="4000" b="1" dirty="0" smtClean="0"/>
              <a:t> </a:t>
            </a:r>
            <a:r>
              <a:rPr lang="en-US" sz="4000" b="1" dirty="0" smtClean="0"/>
              <a:t>                          </a:t>
            </a:r>
            <a:endParaRPr lang="en-US" sz="4000" b="1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8064" y="1484784"/>
            <a:ext cx="3168352" cy="3600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 smtClean="0"/>
              <a:t>will</a:t>
            </a:r>
            <a:endParaRPr lang="ru-RU" sz="8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131</Words>
  <Application>Microsoft Office PowerPoint</Application>
  <PresentationFormat>Экран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Вставьте слова has, have, am, is, are, was, were, did, will </vt:lpstr>
      <vt:lpstr>Present Simple</vt:lpstr>
      <vt:lpstr>Present Continuous</vt:lpstr>
      <vt:lpstr>Past Simple</vt:lpstr>
      <vt:lpstr>Future Simple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Вставьте слова has, have, am, is, are, was, were, did, will </dc:title>
  <dc:creator>User</dc:creator>
  <cp:lastModifiedBy>User</cp:lastModifiedBy>
  <cp:revision>6</cp:revision>
  <dcterms:created xsi:type="dcterms:W3CDTF">2012-10-08T15:33:35Z</dcterms:created>
  <dcterms:modified xsi:type="dcterms:W3CDTF">2012-10-08T16:12:09Z</dcterms:modified>
</cp:coreProperties>
</file>