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8352928" cy="4544144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Town Life. London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556792"/>
            <a:ext cx="8424936" cy="48245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http://avialine.com/img/hotel/hotel_map_743_35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340768"/>
            <a:ext cx="7472420" cy="517831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Oxford Street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://g.mynet.com/i/79/77719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268760"/>
            <a:ext cx="7891366" cy="525658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Big Ben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://asio.ru/uploads/images/184/546a766aa406955cc46a9e2f01c35af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12776"/>
            <a:ext cx="7076752" cy="472172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339752" y="692696"/>
            <a:ext cx="6347048" cy="5464264"/>
          </a:xfrm>
        </p:spPr>
        <p:txBody>
          <a:bodyPr>
            <a:noAutofit/>
          </a:bodyPr>
          <a:lstStyle/>
          <a:p>
            <a:r>
              <a:rPr lang="en-US" sz="3600" dirty="0" smtClean="0"/>
              <a:t>a town – towns</a:t>
            </a:r>
          </a:p>
          <a:p>
            <a:r>
              <a:rPr lang="en-US" sz="3600" dirty="0" smtClean="0"/>
              <a:t> a city – cities</a:t>
            </a:r>
          </a:p>
          <a:p>
            <a:r>
              <a:rPr lang="en-US" sz="3600" dirty="0" smtClean="0"/>
              <a:t> a square – squares</a:t>
            </a:r>
          </a:p>
          <a:p>
            <a:r>
              <a:rPr lang="en-US" sz="3600" dirty="0" smtClean="0"/>
              <a:t> main – the main street</a:t>
            </a:r>
          </a:p>
          <a:p>
            <a:r>
              <a:rPr lang="en-US" sz="3600" dirty="0" smtClean="0"/>
              <a:t> a cinema – cinemas</a:t>
            </a:r>
          </a:p>
          <a:p>
            <a:r>
              <a:rPr lang="en-US" sz="3600" dirty="0" smtClean="0"/>
              <a:t> at the cinema</a:t>
            </a:r>
          </a:p>
          <a:p>
            <a:r>
              <a:rPr lang="en-US" sz="3600" dirty="0" smtClean="0"/>
              <a:t>a theatre – theatres</a:t>
            </a:r>
          </a:p>
          <a:p>
            <a:r>
              <a:rPr lang="en-US" sz="3600" dirty="0" smtClean="0"/>
              <a:t> a church – churches</a:t>
            </a:r>
          </a:p>
          <a:p>
            <a:r>
              <a:rPr lang="en-US" sz="3600" dirty="0" smtClean="0"/>
              <a:t> a road - roads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04392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The “Odeon”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</a:p>
        </p:txBody>
      </p:sp>
      <p:pic>
        <p:nvPicPr>
          <p:cNvPr id="2050" name="Picture 2" descr="http://gloss-test.gloss.ua/file/t/09/01/16/2-625_584x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12776"/>
            <a:ext cx="7049195" cy="464971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1636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sz="4400" b="1" i="1" dirty="0" smtClean="0"/>
              <a:t>Russell Street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8" name="Picture 4" descr="http://www.inetours.com/England/London/images/CvntGrdn/Covent-Gdn_93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556792"/>
            <a:ext cx="7905321" cy="486573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60376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The Royal Opera House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en-US" b="1" dirty="0" smtClean="0"/>
              <a:t>(Covent Garden)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www.walktalktour.com/filedirectory/images/L4large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826822"/>
            <a:ext cx="5935588" cy="445169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2384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 The British Museum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r.bstatic.com/images/hotel/max300/154/15461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844824"/>
            <a:ext cx="6830353" cy="396160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60376"/>
          </a:xfrm>
        </p:spPr>
        <p:txBody>
          <a:bodyPr/>
          <a:lstStyle/>
          <a:p>
            <a:pPr algn="ctr"/>
            <a:r>
              <a:rPr lang="en-US" b="1" dirty="0" smtClean="0"/>
              <a:t>St Paul’s Cathedral</a:t>
            </a:r>
            <a:endParaRPr lang="ru-RU" b="1" dirty="0"/>
          </a:p>
        </p:txBody>
      </p:sp>
      <p:pic>
        <p:nvPicPr>
          <p:cNvPr id="19464" name="Picture 8" descr="http://am111.ru/cache/5ee799884f6985866fcc195c50b985b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691754"/>
            <a:ext cx="5852145" cy="473077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04392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Bloomsbury Square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http://londonsphotographers.files.wordpress.com/2012/05/3-bloomsbury-square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1628800"/>
            <a:ext cx="7026558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Hyde Park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svit24.net/images/stories/articles/2012/World/05-2012/9/park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628800"/>
            <a:ext cx="6188137" cy="464971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400</TotalTime>
  <Words>71</Words>
  <Application>Microsoft Office PowerPoint</Application>
  <PresentationFormat>Экран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Начальная</vt:lpstr>
      <vt:lpstr>Town Life. London</vt:lpstr>
      <vt:lpstr>Слайд 2</vt:lpstr>
      <vt:lpstr>The “Odeon” </vt:lpstr>
      <vt:lpstr> Russell Street</vt:lpstr>
      <vt:lpstr>The Royal Opera House  (Covent Garden)</vt:lpstr>
      <vt:lpstr> The British Museum </vt:lpstr>
      <vt:lpstr>St Paul’s Cathedral</vt:lpstr>
      <vt:lpstr>Bloomsbury Square </vt:lpstr>
      <vt:lpstr>Hyde Park</vt:lpstr>
      <vt:lpstr>Oxford Street</vt:lpstr>
      <vt:lpstr>Big Ben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Town Life. London</dc:title>
  <dc:creator>User</dc:creator>
  <cp:lastModifiedBy>User</cp:lastModifiedBy>
  <cp:revision>13</cp:revision>
  <dcterms:created xsi:type="dcterms:W3CDTF">2012-12-16T15:27:54Z</dcterms:created>
  <dcterms:modified xsi:type="dcterms:W3CDTF">2015-03-24T12:51:16Z</dcterms:modified>
</cp:coreProperties>
</file>