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714752"/>
            <a:ext cx="4953000" cy="17526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</a:rPr>
              <a:t>Travelling &amp; Transport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/>
          <a:lstStyle/>
          <a:p>
            <a:pPr algn="ctr"/>
            <a:r>
              <a:rPr lang="en-US" dirty="0" smtClean="0"/>
              <a:t>Dialogue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43251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 What bus do I take to ………..?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Take bus ……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Is there a bus stop ………?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Yes, there is. It’s </a:t>
            </a:r>
            <a:r>
              <a:rPr lang="en-US" sz="3200" dirty="0" smtClean="0"/>
              <a:t>………..</a:t>
            </a:r>
            <a:endParaRPr lang="en-US" sz="3200" dirty="0" smtClean="0"/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How long will it take ……..?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I think ……..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Look, bus ……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Oh, thank you.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/>
          <a:lstStyle/>
          <a:p>
            <a:pPr algn="ctr"/>
            <a:r>
              <a:rPr lang="en-US" dirty="0" smtClean="0"/>
              <a:t>Dialogue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200" dirty="0" smtClean="0"/>
              <a:t>Oh, thank you. </a:t>
            </a:r>
          </a:p>
          <a:p>
            <a:pPr>
              <a:buNone/>
            </a:pPr>
            <a:r>
              <a:rPr lang="en-US" sz="3200" dirty="0" smtClean="0"/>
              <a:t>Take bus ……</a:t>
            </a:r>
          </a:p>
          <a:p>
            <a:pPr>
              <a:buNone/>
            </a:pPr>
            <a:r>
              <a:rPr lang="en-US" sz="3200" dirty="0" smtClean="0"/>
              <a:t> Yes, there is. It’s ………..</a:t>
            </a:r>
          </a:p>
          <a:p>
            <a:pPr>
              <a:buNone/>
            </a:pPr>
            <a:r>
              <a:rPr lang="en-US" sz="3200" dirty="0" smtClean="0"/>
              <a:t> I think ……..</a:t>
            </a:r>
          </a:p>
          <a:p>
            <a:pPr>
              <a:buNone/>
            </a:pPr>
            <a:r>
              <a:rPr lang="en-US" sz="3200" dirty="0" smtClean="0"/>
              <a:t>Is there a bus stop ………?</a:t>
            </a:r>
          </a:p>
          <a:p>
            <a:pPr>
              <a:buNone/>
            </a:pPr>
            <a:r>
              <a:rPr lang="en-US" sz="3200" dirty="0" smtClean="0"/>
              <a:t> How long will it take ……..?</a:t>
            </a:r>
          </a:p>
          <a:p>
            <a:pPr>
              <a:buNone/>
            </a:pPr>
            <a:r>
              <a:rPr lang="en-US" sz="3200" dirty="0" smtClean="0"/>
              <a:t> Look, bus…</a:t>
            </a:r>
            <a:endParaRPr lang="ru-RU" sz="3200" dirty="0" smtClean="0"/>
          </a:p>
          <a:p>
            <a:pPr>
              <a:buNone/>
            </a:pPr>
            <a:r>
              <a:rPr lang="en-US" sz="3200" dirty="0" smtClean="0"/>
              <a:t> What bus do I take to ………..?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pPr algn="ctr"/>
            <a:r>
              <a:rPr lang="en-US" dirty="0" smtClean="0"/>
              <a:t>Dialogue 1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7158" y="2428868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Вопрос про остановку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5072066" y="2786058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357158" y="3786190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Вопрос о времени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5072066" y="4143380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Ответ </a:t>
            </a:r>
            <a:r>
              <a:rPr lang="ru-RU" sz="2000" dirty="0" smtClean="0"/>
              <a:t>с </a:t>
            </a:r>
            <a:r>
              <a:rPr lang="ru-RU" sz="2000" dirty="0" smtClean="0"/>
              <a:t>пояснениями,</a:t>
            </a:r>
          </a:p>
          <a:p>
            <a:pPr algn="ctr"/>
            <a:r>
              <a:rPr lang="ru-RU" sz="2000" dirty="0" smtClean="0"/>
              <a:t>сообщение</a:t>
            </a:r>
            <a:endParaRPr lang="en-US" sz="2000" dirty="0" smtClean="0"/>
          </a:p>
          <a:p>
            <a:pPr algn="ctr"/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500034" y="5143512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Благодарность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5000628" y="1500174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>
            <a:off x="214282" y="1142984"/>
            <a:ext cx="378621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Вопрос, номер автобуса</a:t>
            </a:r>
            <a:endParaRPr lang="ru-RU" sz="2400" dirty="0"/>
          </a:p>
        </p:txBody>
      </p:sp>
      <p:cxnSp>
        <p:nvCxnSpPr>
          <p:cNvPr id="14" name="Прямая со стрелкой 13"/>
          <p:cNvCxnSpPr>
            <a:stCxn id="12" idx="7"/>
            <a:endCxn id="11" idx="1"/>
          </p:cNvCxnSpPr>
          <p:nvPr/>
        </p:nvCxnSpPr>
        <p:spPr>
          <a:xfrm rot="16200000" flipH="1">
            <a:off x="4321967" y="423962"/>
            <a:ext cx="357190" cy="21090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1" idx="2"/>
            <a:endCxn id="4" idx="0"/>
          </p:cNvCxnSpPr>
          <p:nvPr/>
        </p:nvCxnSpPr>
        <p:spPr>
          <a:xfrm rot="10800000" flipV="1">
            <a:off x="2250266" y="2035958"/>
            <a:ext cx="2750363" cy="39290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2"/>
            <a:endCxn id="7" idx="0"/>
          </p:cNvCxnSpPr>
          <p:nvPr/>
        </p:nvCxnSpPr>
        <p:spPr>
          <a:xfrm rot="10800000" flipV="1">
            <a:off x="2250266" y="3321842"/>
            <a:ext cx="2821801" cy="46434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7"/>
            <a:endCxn id="9" idx="1"/>
          </p:cNvCxnSpPr>
          <p:nvPr/>
        </p:nvCxnSpPr>
        <p:spPr>
          <a:xfrm rot="16200000" flipH="1">
            <a:off x="4429124" y="3102887"/>
            <a:ext cx="357190" cy="203765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2"/>
          </p:cNvCxnSpPr>
          <p:nvPr/>
        </p:nvCxnSpPr>
        <p:spPr>
          <a:xfrm rot="10800000" flipV="1">
            <a:off x="2464580" y="4679164"/>
            <a:ext cx="2607487" cy="46434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7"/>
            <a:endCxn id="6" idx="1"/>
          </p:cNvCxnSpPr>
          <p:nvPr/>
        </p:nvCxnSpPr>
        <p:spPr>
          <a:xfrm rot="16200000" flipH="1">
            <a:off x="4429124" y="1745565"/>
            <a:ext cx="357190" cy="203765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/>
          <a:lstStyle/>
          <a:p>
            <a:pPr algn="ctr"/>
            <a:r>
              <a:rPr lang="en-US" dirty="0" smtClean="0"/>
              <a:t>Dialogue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Excuse me, how do …………..?</a:t>
            </a:r>
          </a:p>
          <a:p>
            <a:r>
              <a:rPr lang="en-US" sz="3200" dirty="0" smtClean="0"/>
              <a:t> Which part of the city……….?</a:t>
            </a:r>
          </a:p>
          <a:p>
            <a:r>
              <a:rPr lang="en-US" sz="3200" dirty="0" smtClean="0"/>
              <a:t> ………..</a:t>
            </a:r>
          </a:p>
          <a:p>
            <a:r>
              <a:rPr lang="en-US" sz="3200" dirty="0" smtClean="0"/>
              <a:t>Take a ……or……..It’ll take you……</a:t>
            </a:r>
          </a:p>
          <a:p>
            <a:r>
              <a:rPr lang="en-US" sz="3200" dirty="0" smtClean="0"/>
              <a:t>Can you </a:t>
            </a:r>
            <a:r>
              <a:rPr lang="en-US" sz="3200" dirty="0" smtClean="0"/>
              <a:t>tell </a:t>
            </a:r>
            <a:r>
              <a:rPr lang="en-US" sz="3200" dirty="0" smtClean="0"/>
              <a:t>me…….?</a:t>
            </a:r>
          </a:p>
          <a:p>
            <a:r>
              <a:rPr lang="en-US" sz="3200" dirty="0" smtClean="0"/>
              <a:t>Go………..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35732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Dialogue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Which part of the </a:t>
            </a:r>
            <a:r>
              <a:rPr lang="en-US" sz="3600" dirty="0" smtClean="0"/>
              <a:t>center……….?</a:t>
            </a:r>
            <a:endParaRPr lang="en-US" sz="3600" dirty="0" smtClean="0"/>
          </a:p>
          <a:p>
            <a:r>
              <a:rPr lang="en-US" sz="3600" dirty="0" smtClean="0"/>
              <a:t> ………..</a:t>
            </a:r>
          </a:p>
          <a:p>
            <a:r>
              <a:rPr lang="en-US" sz="3600" dirty="0" smtClean="0"/>
              <a:t>Can </a:t>
            </a:r>
            <a:r>
              <a:rPr lang="en-US" sz="3600" smtClean="0"/>
              <a:t>you </a:t>
            </a:r>
            <a:r>
              <a:rPr lang="en-US" sz="3600" smtClean="0"/>
              <a:t>tell</a:t>
            </a:r>
            <a:r>
              <a:rPr lang="en-US" sz="3600" smtClean="0"/>
              <a:t> </a:t>
            </a:r>
            <a:r>
              <a:rPr lang="en-US" sz="3600" dirty="0" smtClean="0"/>
              <a:t>me…….?</a:t>
            </a:r>
          </a:p>
          <a:p>
            <a:r>
              <a:rPr lang="en-US" sz="3600" dirty="0" smtClean="0"/>
              <a:t>Excuse me, how do …………..? </a:t>
            </a:r>
          </a:p>
          <a:p>
            <a:r>
              <a:rPr lang="en-US" sz="3600" dirty="0" smtClean="0"/>
              <a:t>Take a ……or……..It’ll take you……</a:t>
            </a:r>
          </a:p>
          <a:p>
            <a:r>
              <a:rPr lang="en-US" sz="3600" dirty="0" smtClean="0"/>
              <a:t>Go………..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143008"/>
          </a:xfrm>
        </p:spPr>
        <p:txBody>
          <a:bodyPr/>
          <a:lstStyle/>
          <a:p>
            <a:pPr algn="ctr"/>
            <a:r>
              <a:rPr lang="en-US" dirty="0" smtClean="0"/>
              <a:t>Dialogue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7158" y="1428736"/>
            <a:ext cx="3500462" cy="11430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о месте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5720" y="3071810"/>
            <a:ext cx="3500462" cy="11430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58" y="4643446"/>
            <a:ext cx="3500462" cy="11430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Вопрос-уточнение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14942" y="5500702"/>
            <a:ext cx="3500462" cy="11430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72066" y="3857628"/>
            <a:ext cx="3500462" cy="11430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Указание направления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72066" y="2143116"/>
            <a:ext cx="3500462" cy="11430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Вопрос-уточнение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>
            <a:stCxn id="4" idx="7"/>
            <a:endCxn id="9" idx="0"/>
          </p:cNvCxnSpPr>
          <p:nvPr/>
        </p:nvCxnSpPr>
        <p:spPr>
          <a:xfrm rot="16200000" flipH="1">
            <a:off x="4810148" y="130967"/>
            <a:ext cx="546990" cy="34773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1"/>
            <a:endCxn id="5" idx="7"/>
          </p:cNvCxnSpPr>
          <p:nvPr/>
        </p:nvCxnSpPr>
        <p:spPr>
          <a:xfrm rot="16200000" flipH="1" flipV="1">
            <a:off x="3964777" y="1619280"/>
            <a:ext cx="928694" cy="231114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6"/>
            <a:endCxn id="8" idx="1"/>
          </p:cNvCxnSpPr>
          <p:nvPr/>
        </p:nvCxnSpPr>
        <p:spPr>
          <a:xfrm>
            <a:off x="3786182" y="3643314"/>
            <a:ext cx="1798515" cy="38170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2"/>
            <a:endCxn id="6" idx="7"/>
          </p:cNvCxnSpPr>
          <p:nvPr/>
        </p:nvCxnSpPr>
        <p:spPr>
          <a:xfrm rot="10800000" flipV="1">
            <a:off x="3344990" y="4429132"/>
            <a:ext cx="1727077" cy="38170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6" idx="6"/>
            <a:endCxn id="7" idx="1"/>
          </p:cNvCxnSpPr>
          <p:nvPr/>
        </p:nvCxnSpPr>
        <p:spPr>
          <a:xfrm>
            <a:off x="3857620" y="5214950"/>
            <a:ext cx="1869953" cy="45314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223</TotalTime>
  <Words>199</Words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Слайд 1</vt:lpstr>
      <vt:lpstr>Dialogue 1</vt:lpstr>
      <vt:lpstr>Dialogue 1</vt:lpstr>
      <vt:lpstr>Dialogue 1</vt:lpstr>
      <vt:lpstr>Dialogue 2</vt:lpstr>
      <vt:lpstr>Dialogue 2</vt:lpstr>
      <vt:lpstr>Dialogue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15</cp:revision>
  <dcterms:created xsi:type="dcterms:W3CDTF">2013-02-24T10:25:23Z</dcterms:created>
  <dcterms:modified xsi:type="dcterms:W3CDTF">2013-02-25T10:44:52Z</dcterms:modified>
</cp:coreProperties>
</file>