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359" r:id="rId2"/>
    <p:sldId id="275" r:id="rId3"/>
    <p:sldId id="330" r:id="rId4"/>
    <p:sldId id="334" r:id="rId5"/>
    <p:sldId id="332" r:id="rId6"/>
    <p:sldId id="331" r:id="rId7"/>
    <p:sldId id="353" r:id="rId8"/>
    <p:sldId id="354" r:id="rId9"/>
    <p:sldId id="355" r:id="rId10"/>
    <p:sldId id="356" r:id="rId11"/>
    <p:sldId id="307" r:id="rId12"/>
    <p:sldId id="335" r:id="rId13"/>
    <p:sldId id="357" r:id="rId14"/>
    <p:sldId id="3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65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DA8F4-34B4-418F-80C9-86C66EC85F92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4946C-94F2-4C7F-93FF-2E510C351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8907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4946C-94F2-4C7F-93FF-2E510C351F1E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8A87-B59D-45C3-B0BD-9585EF2589FE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5AF05-8A69-4C37-AC18-96F3AAEBE472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03730-35B2-4530-8B1D-3A8C2F4C9D85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E66-5C33-4660-9510-BBB95C671709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AD09-060F-4829-8B60-70D48E6CC1A8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CD9D-2A9E-4748-A853-685823340345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ADC4-A306-42AF-94CB-5EBB986FBA68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13E5C-2E8D-4490-A3E9-567104A41C8A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D9B0-C45A-431E-8140-D31D68F193CC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6090-87E5-4445-BD7E-2D2A7F341CB2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1FA3-8538-4113-ABA6-7D9C16D24EF3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B1A683-56CC-4012-903B-B9672A968A0A}" type="datetime1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ll dir="ld"/>
  </p:transition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 descr="Копия 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e0a52051301c4efebb9de759b7e537d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48790">
            <a:off x="7397008" y="-550609"/>
            <a:ext cx="714375" cy="2016125"/>
          </a:xfrm>
          <a:prstGeom prst="rect">
            <a:avLst/>
          </a:prstGeom>
          <a:noFill/>
        </p:spPr>
      </p:pic>
      <p:pic>
        <p:nvPicPr>
          <p:cNvPr id="12" name="Picture 10" descr="0_13895_530aaea1_S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0"/>
            <a:ext cx="1428750" cy="142875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087724" y="1196752"/>
            <a:ext cx="4968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</a:rPr>
              <a:t>Наша школьная жизнь </a:t>
            </a:r>
          </a:p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2013-2014 </a:t>
            </a:r>
            <a:r>
              <a:rPr lang="ru-RU" sz="5400" b="1" dirty="0" smtClean="0">
                <a:solidFill>
                  <a:srgbClr val="FFFF00"/>
                </a:solidFill>
              </a:rPr>
              <a:t>учебный год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/>
              <a:t>1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289371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05"/>
            <a:ext cx="914400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ea typeface="Calibri"/>
                <a:cs typeface="Times New Roman"/>
              </a:rPr>
              <a:t>22.11.13.</a:t>
            </a:r>
            <a:endParaRPr lang="ru-RU" sz="24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ea typeface="Calibri"/>
                <a:cs typeface="Times New Roman"/>
              </a:rPr>
              <a:t>Школьный конкурс «Звезда удачи-2013»</a:t>
            </a:r>
            <a:endParaRPr lang="ru-RU" sz="2400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ОКСАНА НОВОРОС 07.02.11\ОКСАНА НОВОРОС 07.02.11\КЛАССНЫЙ РУКОВОДИТЕЛЬ\6В\ФОТО\2 четверть\22.11.13.Звезда удачи-2013\DSC02663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045" y="1299532"/>
            <a:ext cx="6645910" cy="4982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ОКСАНА НОВОРОС 07.02.11\ОКСАНА НОВОРОС 07.02.11\КЛАССНЫЙ РУКОВОДИТЕЛЬ\6В\ФОТО\2 четверть\22.11.13.Звезда удачи-2013\DSC0267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3088" y="1299532"/>
            <a:ext cx="7637824" cy="5179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40288883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E:\ОКСАНА НОВОРОС 07.02.11\ОКСАНА НОВОРОС 07.02.11\КЛАССНЫЙ РУКОВОДИТЕЛЬ\6В\ФОТО\2 четверть\26.11.13.Огонек День Матери\P110007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8342" y="0"/>
            <a:ext cx="9144000" cy="67866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9" name="Рисунок 8" descr="E:\ОКСАНА НОВОРОС 07.02.11\ОКСАНА НОВОРОС 07.02.11\КЛАССНЫЙ РУКОВОДИТЕЛЬ\6В\ФОТО\2 четверть\26.11.13.Огонек День Матери\P110009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2" y="93539"/>
            <a:ext cx="6861934" cy="34794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0" name="Рисунок 9" descr="E:\ОКСАНА НОВОРОС 07.02.11\ОКСАНА НОВОРОС 07.02.11\КЛАССНЫЙ РУКОВОДИТЕЛЬ\6В\ФОТО\2 четверть\26.11.13.Огонек День Матери\P110013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9946533">
            <a:off x="3117157" y="3366751"/>
            <a:ext cx="3469640" cy="25520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 rot="20009304">
            <a:off x="4816009" y="4111714"/>
            <a:ext cx="4328621" cy="18789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5400" b="1" dirty="0">
                <a:solidFill>
                  <a:srgbClr val="FF0000"/>
                </a:solidFill>
                <a:ea typeface="Calibri"/>
                <a:cs typeface="Times New Roman"/>
              </a:rPr>
              <a:t>26.11.13.</a:t>
            </a:r>
            <a:endParaRPr lang="ru-RU" sz="44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Матери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Рисунок 10" descr="E:\ОКСАНА НОВОРОС 07.02.11\ОКСАНА НОВОРОС 07.02.11\КЛАССНЫЙ РУКОВОДИТЕЛЬ\6В\ФОТО\2 четверть\26.11.13.Огонек День Матери\P1100141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20113955">
            <a:off x="-258698" y="3476061"/>
            <a:ext cx="3548380" cy="25482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49551427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ea typeface="Calibri"/>
                <a:cs typeface="Times New Roman"/>
              </a:rPr>
              <a:t>20.12.13.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ea typeface="Calibri"/>
                <a:cs typeface="Times New Roman"/>
              </a:rPr>
              <a:t>Церемония награждения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a typeface="Calibri"/>
                <a:cs typeface="Times New Roman"/>
              </a:rPr>
              <a:t>победителей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a typeface="Calibri"/>
                <a:cs typeface="Times New Roman"/>
              </a:rPr>
              <a:t> Недели английского 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ea typeface="Calibri"/>
                <a:cs typeface="Times New Roman"/>
              </a:rPr>
              <a:t>языка</a:t>
            </a:r>
            <a:endParaRPr lang="ru-RU" sz="2400" dirty="0">
              <a:solidFill>
                <a:schemeClr val="bg2">
                  <a:lumMod val="2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Рисунок 6" descr="E:\ОКСАНА НОВОРОС 07.02.11\ОКСАНА НОВОРОС 07.02.11\КЛАССНЫЙ РУКОВОДИТЕЛЬ\6В\ФОТО\2 четверть\20.12.13.Неделя английского языка\P1100434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4522" y="2003106"/>
            <a:ext cx="7894955" cy="43782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Рисунок 7" descr="E:\ОКСАНА НОВОРОС 07.02.11\ОКСАНА НОВОРОС 07.02.11\КЛАССНЫЙ РУКОВОДИТЕЛЬ\6В\ФОТО\2 четверть\20.12.13.Неделя английского языка\P110035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6888" y="1791260"/>
            <a:ext cx="5086350" cy="33261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Рисунок 8" descr="E:\ОКСАНА НОВОРОС 07.02.11\ОКСАНА НОВОРОС 07.02.11\КЛАССНЫЙ РУКОВОДИТЕЛЬ\6В\ФОТО\2 четверть\20.12.13.Неделя английского языка\P110036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5936" y="3789040"/>
            <a:ext cx="4991100" cy="29413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45085237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ОКСАНА НОВОРОС 07.02.11\ОКСАНА НОВОРОС 07.02.11\КЛАССНЫЙ РУКОВОДИТЕЛЬ\6В\ФОТО\2 четверть\24.12.13.НГ сказка Волшебная шишка\DSC036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584" y="0"/>
            <a:ext cx="9289032" cy="69667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005"/>
            <a:ext cx="9144000" cy="242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FF0000"/>
                </a:solidFill>
                <a:ea typeface="Calibri"/>
                <a:cs typeface="Times New Roman"/>
              </a:rPr>
              <a:t>24.12.13.</a:t>
            </a:r>
            <a:endParaRPr lang="ru-RU" sz="36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solidFill>
                  <a:srgbClr val="FF0000"/>
                </a:solidFill>
                <a:ea typeface="Calibri"/>
                <a:cs typeface="Times New Roman"/>
              </a:rPr>
              <a:t>Новогодняя  сказка </a:t>
            </a:r>
            <a:endParaRPr lang="ru-RU" sz="4400" b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FF0000"/>
                </a:solidFill>
                <a:ea typeface="Calibri"/>
                <a:cs typeface="Times New Roman"/>
              </a:rPr>
              <a:t>«</a:t>
            </a:r>
            <a:r>
              <a:rPr lang="ru-RU" sz="4400" b="1" dirty="0">
                <a:solidFill>
                  <a:srgbClr val="FF0000"/>
                </a:solidFill>
                <a:ea typeface="Calibri"/>
                <a:cs typeface="Times New Roman"/>
              </a:rPr>
              <a:t>Волшебная шишка»</a:t>
            </a:r>
            <a:endParaRPr lang="ru-RU" sz="3600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E:\ОКСАНА НОВОРОС 07.02.11\ОКСАНА НОВОРОС 07.02.11\КЛАССНЫЙ РУКОВОДИТЕЛЬ\6В\ФОТО\2 четверть\24.12.13.НГ сказка Волшебная шишка\P1100476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3531235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E:\ОКСАНА НОВОРОС 07.02.11\ОКСАНА НОВОРОС 07.02.11\КЛАССНЫЙ РУКОВОДИТЕЛЬ\6В\ФОТО\2 четверть\24.12.13.НГ сказка Волшебная шишка\P110048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78500" y="2348880"/>
            <a:ext cx="3365500" cy="2667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Рисунок 8" descr="E:\ОКСАНА НОВОРОС 07.02.11\ОКСАНА НОВОРОС 07.02.11\КЛАССНЫЙ РУКОВОДИТЕЛЬ\6В\ФОТО\2 четверть\24.12.13.НГ сказка Волшебная шишка\P1100490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6410" y="4371335"/>
            <a:ext cx="6134100" cy="25657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1" name="Рисунок 10" descr="E:\ОКСАНА НОВОРОС 07.02.11\ОКСАНА НОВОРОС 07.02.11\КЛАССНЫЙ РУКОВОДИТЕЛЬ\6В\ФОТО\2 четверть\24.12.13.НГ сказка Волшебная шишка\P1100506.JPG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3360018" cy="2323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E:\ОКСАНА НОВОРОС 07.02.11\ОКСАНА НОВОРОС 07.02.11\КЛАССНЫЙ РУКОВОДИТЕЛЬ\6В\ФОТО\2 четверть\24.12.13.НГ дискотека\P1100565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24"/>
          <a:stretch/>
        </p:blipFill>
        <p:spPr bwMode="auto">
          <a:xfrm>
            <a:off x="0" y="1"/>
            <a:ext cx="9144000" cy="6854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3" name="Рисунок 12" descr="E:\ОКСАНА НОВОРОС 07.02.11\ОКСАНА НОВОРОС 07.02.11\КЛАССНЫЙ РУКОВОДИТЕЛЬ\6В\ФОТО\2 четверть\24.12.13.НГ дискотека\P1100539.JPG"/>
          <p:cNvPicPr/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28755"/>
            <a:ext cx="3275856" cy="23704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7814751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9411"/>
            <a:ext cx="914400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00000"/>
                </a:solidFill>
                <a:ea typeface="Calibri"/>
                <a:cs typeface="Times New Roman"/>
              </a:rPr>
              <a:t>29.12.13.</a:t>
            </a:r>
            <a:endParaRPr lang="ru-RU" sz="2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00000"/>
                </a:solidFill>
                <a:ea typeface="Calibri"/>
                <a:cs typeface="Times New Roman"/>
              </a:rPr>
              <a:t>Новогодние гуляния у Администрации города</a:t>
            </a:r>
            <a:endParaRPr lang="ru-RU" sz="24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ОКСАНА НОВОРОС 07.02.11\ОКСАНА НОВОРОС 07.02.11\КЛАССНЫЙ РУКОВОДИТЕЛЬ\6В\ФОТО\2 четверть\29.12.13.Елка у Администрации города\P1100699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045" y="1412776"/>
            <a:ext cx="6645910" cy="4985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E:\ОКСАНА НОВОРОС 07.02.11\ОКСАНА НОВОРОС 07.02.11\КЛАССНЫЙ РУКОВОДИТЕЛЬ\6В\ФОТО\2 четверть\29.12.13.Елка у Администрации города\P110072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4882217"/>
            <a:ext cx="2170827" cy="18184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6" name="Рисунок 5" descr="E:\ОКСАНА НОВОРОС 07.02.11\ОКСАНА НОВОРОС 07.02.11\КЛАССНЫЙ РУКОВОДИТЕЛЬ\6В\ФОТО\2 четверть\29.12.13.Елка у Администрации города\P1100743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34362"/>
            <a:ext cx="2626256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0003444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100747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tx2">
                    <a:lumMod val="75000"/>
                  </a:schemeClr>
                </a:solidFill>
              </a:rPr>
              <a:t>1 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сентября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5715016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День Знаний 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8" name="Рисунок 7" descr="G:\ОКСАНА НОВОРОС 07.02.11\ОКСАНА НОВОРОС 07.02.11\КЛАССНЫЙ РУКОВОДИТЕЛЬ\6В\ФОТО 2 СЕНТ\P1080762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6645910" cy="4984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G:\ОКСАНА НОВОРОС 07.02.11\ОКСАНА НОВОРОС 07.02.11\КЛАССНЫЙ РУКОВОДИТЕЛЬ\6В\ФОТО 2 СЕНТ\P1220112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05064"/>
            <a:ext cx="3885828" cy="2795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G:\ОКСАНА НОВОРОС 07.02.11\ОКСАНА НОВОРОС 07.02.11\КЛАССНЫЙ РУКОВОДИТЕЛЬ\6В\ФОТО 2 СЕНТ\P1080749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76256" y="332656"/>
            <a:ext cx="2088232" cy="3528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:\DCIM\108_PANA\P1080936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03848" y="157024"/>
            <a:ext cx="5799455" cy="49149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0594" y="188640"/>
            <a:ext cx="88948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18.09.13.Экскурсия </a:t>
            </a:r>
            <a:r>
              <a:rPr lang="ru-RU" sz="4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 доске почета</a:t>
            </a:r>
            <a:endParaRPr lang="ru-RU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9" name="Рисунок 8" descr="H:\DCIM\108_PANA\P108092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4786" y="3717032"/>
            <a:ext cx="3595126" cy="30185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0" name="Рисунок 9" descr="H:\DCIM\108_PANA\P1080910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4786" y="1268760"/>
            <a:ext cx="2952512" cy="2037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63375661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43513"/>
            <a:ext cx="89289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i="1" spc="300" dirty="0" smtClean="0">
                <a:ln w="11430" cmpd="sng">
                  <a:solidFill>
                    <a:srgbClr val="6ADAFA">
                      <a:tint val="10000"/>
                    </a:srgb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rgbClr val="6ADAFA">
                      <a:satMod val="220000"/>
                      <a:alpha val="35000"/>
                    </a:srgb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4.10.13.  День Учителя </a:t>
            </a:r>
            <a:endParaRPr lang="ru-RU" sz="6000" b="1" spc="300" dirty="0">
              <a:ln w="11430" cmpd="sng">
                <a:solidFill>
                  <a:srgbClr val="6ADAFA">
                    <a:tint val="10000"/>
                  </a:srgb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rgbClr val="6ADAFA">
                    <a:satMod val="220000"/>
                    <a:alpha val="35000"/>
                  </a:srgbClr>
                </a:glow>
              </a:effectLst>
            </a:endParaRPr>
          </a:p>
        </p:txBody>
      </p:sp>
      <p:pic>
        <p:nvPicPr>
          <p:cNvPr id="7" name="Рисунок 6" descr="G:\ОКСАНА НОВОРОС 07.02.11\ОКСАНА НОВОРОС 07.02.11\КЛАССНЫЙ РУКОВОДИТЕЛЬ\6В\ФОТО\1 четверть\4.10.13.День Учителя\P1090054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49045" y="4251960"/>
            <a:ext cx="6645910" cy="24178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Рисунок 7" descr="G:\ОКСАНА НОВОРОС 07.02.11\ОКСАНА НОВОРОС 07.02.11\КЛАССНЫЙ РУКОВОДИТЕЛЬ\6В\ФОТО\1 четверть\4.10.13.День Учителя\P1090063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10987"/>
            <a:ext cx="3953510" cy="2966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G:\ОКСАНА НОВОРОС 07.02.11\ОКСАНА НОВОРОС 07.02.11\КЛАССНЫЙ РУКОВОДИТЕЛЬ\6В\ФОТО\1 четверть\4.10.13.День Учителя\DSC02322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64" y="1110987"/>
            <a:ext cx="4424367" cy="3115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4678315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215338" y="6286520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z="3200" smtClean="0">
                <a:solidFill>
                  <a:prstClr val="black">
                    <a:shade val="50000"/>
                  </a:prstClr>
                </a:solidFill>
              </a:rPr>
              <a:pPr/>
              <a:t>5</a:t>
            </a:fld>
            <a:endParaRPr lang="ru-RU" sz="3200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749" y="404664"/>
            <a:ext cx="7715251" cy="24550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rgbClr val="FF6600"/>
                </a:solidFill>
                <a:ea typeface="Calibri"/>
                <a:cs typeface="Times New Roman"/>
              </a:rPr>
              <a:t>5.10.13.</a:t>
            </a:r>
            <a:r>
              <a:rPr lang="ru-RU" sz="3600" dirty="0" smtClean="0">
                <a:solidFill>
                  <a:srgbClr val="FF66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4400" b="1" dirty="0" smtClean="0">
                <a:solidFill>
                  <a:srgbClr val="FF6600"/>
                </a:solidFill>
                <a:ea typeface="Calibri"/>
                <a:cs typeface="Times New Roman"/>
              </a:rPr>
              <a:t>Экскурсия </a:t>
            </a:r>
            <a:r>
              <a:rPr lang="ru-RU" sz="4400" b="1" dirty="0">
                <a:solidFill>
                  <a:srgbClr val="FF6600"/>
                </a:solidFill>
                <a:ea typeface="Calibri"/>
                <a:cs typeface="Times New Roman"/>
              </a:rPr>
              <a:t>в казачью станицу-музей «Атамань»</a:t>
            </a:r>
            <a:endParaRPr lang="ru-RU" sz="3600" dirty="0">
              <a:solidFill>
                <a:srgbClr val="FF6600"/>
              </a:solidFill>
              <a:latin typeface="Calibri"/>
              <a:ea typeface="Calibri"/>
              <a:cs typeface="Times New Roman"/>
            </a:endParaRPr>
          </a:p>
          <a:p>
            <a:endParaRPr lang="ru-RU" sz="4400" b="1" cap="all" dirty="0">
              <a:ln w="0"/>
              <a:solidFill>
                <a:srgbClr val="FFFF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Picture 10" descr="0_13895_530aaea1_S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428750" cy="1428750"/>
          </a:xfrm>
          <a:prstGeom prst="rect">
            <a:avLst/>
          </a:prstGeom>
          <a:noFill/>
        </p:spPr>
      </p:pic>
      <p:pic>
        <p:nvPicPr>
          <p:cNvPr id="9" name="Рисунок 8" descr="G:\ОКСАНА НОВОРОС 07.02.11\ОКСАНА НОВОРОС 07.02.11\КЛАССНЫЙ РУКОВОДИТЕЛЬ\6В\ФОТО\1 четверть\5.10.13. Атамань\IMG_469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3597" y="3366393"/>
            <a:ext cx="6645910" cy="33159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2" name="Рисунок 11" descr="G:\ОКСАНА НОВОРОС 07.02.11\ОКСАНА НОВОРОС 07.02.11\КЛАССНЫЙ РУКОВОДИТЕЛЬ\6В\ФОТО\1 четверть\5.10.13. Атамань\IMG_4757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3314065" cy="2210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G:\ОКСАНА НОВОРОС 07.02.11\ОКСАНА НОВОРОС 07.02.11\КЛАССНЫЙ РУКОВОДИТЕЛЬ\6В\ФОТО\1 четверть\5.10.13. Атамань\IMG_4924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34897"/>
            <a:ext cx="3104406" cy="2164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40475935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187399"/>
            <a:ext cx="961256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23.10.13</a:t>
            </a:r>
            <a:r>
              <a:rPr lang="ru-RU" sz="54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54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Экологическая акция «Очистим морской берег!»</a:t>
            </a:r>
          </a:p>
          <a:p>
            <a:pPr algn="ctr"/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G:\ОКСАНА НОВОРОС 07.02.11\ОКСАНА НОВОРОС 07.02.11\КЛАССНЫЙ РУКОВОДИТЕЛЬ\6В\ФОТО\1 четверть\23.10.13.Акция Очистим берег!6а,6В\P109027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5616" y="2443728"/>
            <a:ext cx="6912768" cy="41375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13002845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9703"/>
            <a:ext cx="9144000" cy="2698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7030A0"/>
                </a:solidFill>
                <a:ea typeface="Calibri"/>
                <a:cs typeface="Times New Roman"/>
              </a:rPr>
              <a:t>30.10.13.</a:t>
            </a:r>
            <a:endParaRPr lang="ru-RU" sz="20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7030A0"/>
                </a:solidFill>
                <a:ea typeface="Calibri"/>
                <a:cs typeface="Times New Roman"/>
              </a:rPr>
              <a:t>Церемония награждения победителей, принявших участие в мероприятиях, проведенных в рамках недели биологии и экологии, посвященной празднованию Международного Дня Черного моря</a:t>
            </a:r>
            <a:endParaRPr lang="ru-RU" sz="2000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G:\ОКСАНА НОВОРОС 07.02.11\ОКСАНА НОВОРОС 07.02.11\КЛАССНЫЙ РУКОВОДИТЕЛЬ\6В\ФОТО\1 четверть\30.10.13.Торжеств.церемония награждения победителей недели биол.и экол\P109048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9572" y="2690062"/>
            <a:ext cx="7704856" cy="40513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G:\ОКСАНА НОВОРОС 07.02.11\ОКСАНА НОВОРОС 07.02.11\КЛАССНЫЙ РУКОВОДИТЕЛЬ\6В\ФОТО\1 четверть\30.10.13.Торжеств.церемония награждения победителей недели биол.и экол\P1090511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72" y="640904"/>
            <a:ext cx="3365500" cy="252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G:\ОКСАНА НОВОРОС 07.02.11\ОКСАНА НОВОРОС 07.02.11\КЛАССНЫЙ РУКОВОДИТЕЛЬ\6В\ФОТО\1 четверть\30.10.13.Торжеств.церемония награждения победителей недели биол.и экол\P1090547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50032"/>
            <a:ext cx="3419475" cy="4558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G:\ОКСАНА НОВОРОС 07.02.11\ОКСАНА НОВОРОС 07.02.11\КЛАССНЫЙ РУКОВОДИТЕЛЬ\6В\ФОТО\1 четверть\30.10.13.Торжеств.церемония награждения победителей недели биол.и экол\P1090567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54096" y="4721043"/>
            <a:ext cx="2906395" cy="20656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Рисунок 7" descr="G:\ОКСАНА НОВОРОС 07.02.11\ОКСАНА НОВОРОС 07.02.11\КЛАССНЫЙ РУКОВОДИТЕЛЬ\6В\ФОТО\1 четверть\30.10.13.Торжеств.церемония награждения победителей недели биол.и экол\P1090548.JPG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47" y="3453760"/>
            <a:ext cx="4121150" cy="3091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3474183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9411"/>
            <a:ext cx="9144000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ea typeface="Calibri"/>
                <a:cs typeface="Times New Roman"/>
              </a:rPr>
              <a:t>8.11.13.</a:t>
            </a:r>
            <a:endParaRPr lang="ru-RU" sz="20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ea typeface="Calibri"/>
                <a:cs typeface="Times New Roman"/>
              </a:rPr>
              <a:t>Краевой форум в г. Краснодаре «Радуга талантов»</a:t>
            </a:r>
            <a:endParaRPr lang="ru-RU" sz="2000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1" name="Рисунок 10" descr="E:\ОКСАНА НОВОРОС 07.02.11\ОКСАНА НОВОРОС 07.02.11\КЛАССНЫЙ РУКОВОДИТЕЛЬ\6В\ФОТО\2 четверть\8.11.13.форум Талантливые дети Кубани\P1090708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047065"/>
            <a:ext cx="5486400" cy="26885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2" name="Рисунок 11" descr="E:\ОКСАНА НОВОРОС 07.02.11\ОКСАНА НОВОРОС 07.02.11\КЛАССНЫЙ РУКОВОДИТЕЛЬ\6В\ФОТО\2 четверть\8.11.13.форум Талантливые дети Кубани\P109082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89666" y="3735655"/>
            <a:ext cx="6645910" cy="30841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3" name="Рисунок 12" descr="E:\ОКСАНА НОВОРОС 07.02.11\ОКСАНА НОВОРОС 07.02.11\КЛАССНЫЙ РУКОВОДИТЕЛЬ\6В\ФОТО\2 четверть\8.11.13.форум Талантливые дети Кубани\P109072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79765" y="1268760"/>
            <a:ext cx="3755811" cy="27102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4" name="Рисунок 13" descr="E:\ОКСАНА НОВОРОС 07.02.11\ОКСАНА НОВОРОС 07.02.11\КЛАССНЫЙ РУКОВОДИТЕЛЬ\6В\ФОТО\2 четверть\8.11.13.форум Талантливые дети Кубани\P1090714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72" y="4437112"/>
            <a:ext cx="2806472" cy="19687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8650852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0"/>
            <a:ext cx="9144000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ea typeface="Calibri"/>
                <a:cs typeface="Times New Roman"/>
              </a:rPr>
              <a:t>9.11.13.</a:t>
            </a:r>
            <a:endParaRPr lang="ru-RU" sz="20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ea typeface="Calibri"/>
                <a:cs typeface="Times New Roman"/>
              </a:rPr>
              <a:t>Представление «Рыцарский турнир» на оз. Сукко</a:t>
            </a:r>
            <a:endParaRPr lang="ru-RU" sz="20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C:\Documents and Settings\м\Local Settings\Temporary Internet Files\Content.Word\20131109_15055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440522"/>
            <a:ext cx="6643370" cy="43668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Documents and Settings\м\Local Settings\Temporary Internet Files\Content.Word\20131109_144437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30712"/>
            <a:ext cx="3152140" cy="2363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Documents and Settings\м\Local Settings\Temporary Internet Files\Content.Word\20131109_155047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998" y="1844824"/>
            <a:ext cx="2661285" cy="1995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3722702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ysClr val="windowText" lastClr="000000"/>
      </a:dk1>
      <a:lt1>
        <a:sysClr val="window" lastClr="FFFFFF"/>
      </a:lt1>
      <a:dk2>
        <a:srgbClr val="FFF998"/>
      </a:dk2>
      <a:lt2>
        <a:srgbClr val="DBF5F9"/>
      </a:lt2>
      <a:accent1>
        <a:srgbClr val="6ADAFA"/>
      </a:accent1>
      <a:accent2>
        <a:srgbClr val="009DD9"/>
      </a:accent2>
      <a:accent3>
        <a:srgbClr val="0BD0D9"/>
      </a:accent3>
      <a:accent4>
        <a:srgbClr val="10CF9B"/>
      </a:accent4>
      <a:accent5>
        <a:srgbClr val="FFF654"/>
      </a:accent5>
      <a:accent6>
        <a:srgbClr val="A5C249"/>
      </a:accent6>
      <a:hlink>
        <a:srgbClr val="E2D700"/>
      </a:hlink>
      <a:folHlink>
        <a:srgbClr val="3ECCB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1381</TotalTime>
  <Words>134</Words>
  <Application>Microsoft Office PowerPoint</Application>
  <PresentationFormat>Экран (4:3)</PresentationFormat>
  <Paragraphs>41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1234</cp:lastModifiedBy>
  <cp:revision>209</cp:revision>
  <dcterms:modified xsi:type="dcterms:W3CDTF">2015-03-27T18:03:43Z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4756045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