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362" r:id="rId2"/>
    <p:sldId id="363" r:id="rId3"/>
    <p:sldId id="364" r:id="rId4"/>
    <p:sldId id="365" r:id="rId5"/>
    <p:sldId id="369" r:id="rId6"/>
    <p:sldId id="370" r:id="rId7"/>
    <p:sldId id="371" r:id="rId8"/>
    <p:sldId id="375" r:id="rId9"/>
    <p:sldId id="378" r:id="rId10"/>
    <p:sldId id="377" r:id="rId11"/>
    <p:sldId id="366" r:id="rId12"/>
    <p:sldId id="367" r:id="rId13"/>
    <p:sldId id="368" r:id="rId14"/>
    <p:sldId id="373" r:id="rId15"/>
    <p:sldId id="376" r:id="rId16"/>
    <p:sldId id="383" r:id="rId17"/>
    <p:sldId id="385" r:id="rId18"/>
    <p:sldId id="387" r:id="rId19"/>
    <p:sldId id="388" r:id="rId20"/>
    <p:sldId id="382" r:id="rId21"/>
    <p:sldId id="379" r:id="rId22"/>
    <p:sldId id="384" r:id="rId23"/>
    <p:sldId id="389" r:id="rId24"/>
    <p:sldId id="3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65" autoAdjust="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DA8F4-34B4-418F-80C9-86C66EC85F9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4946C-94F2-4C7F-93FF-2E510C351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890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8A87-B59D-45C3-B0BD-9585EF2589FE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AF05-8A69-4C37-AC18-96F3AAEBE472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03730-35B2-4530-8B1D-3A8C2F4C9D85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E66-5C33-4660-9510-BBB95C671709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AD09-060F-4829-8B60-70D48E6CC1A8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CD9D-2A9E-4748-A853-685823340345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ADC4-A306-42AF-94CB-5EBB986FBA68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3E5C-2E8D-4490-A3E9-567104A41C8A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D9B0-C45A-431E-8140-D31D68F193CC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6090-87E5-4445-BD7E-2D2A7F341CB2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1FA3-8538-4113-ABA6-7D9C16D24EF3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B1A683-56CC-4012-903B-B9672A968A0A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ll dir="ld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ea typeface="Calibri"/>
                <a:cs typeface="Times New Roman"/>
              </a:rPr>
              <a:t>3.02.14.</a:t>
            </a:r>
            <a:endParaRPr lang="ru-RU" sz="28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ea typeface="Calibri"/>
                <a:cs typeface="Times New Roman"/>
              </a:rPr>
              <a:t>Акция «Бескозырка-2014» на Малой Земле</a:t>
            </a:r>
            <a:endParaRPr lang="ru-RU" sz="28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3.02.14.Акция Бескозырка-2014\P110095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218"/>
          <a:stretch/>
        </p:blipFill>
        <p:spPr bwMode="auto">
          <a:xfrm>
            <a:off x="251520" y="1366528"/>
            <a:ext cx="3960440" cy="2926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E:\ОКСАНА НОВОРОС 07.02.11\6В\ФОТО\3 четверть\3.02.14.Акция Бескозырка-2014\P110098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6"/>
          <a:stretch/>
        </p:blipFill>
        <p:spPr bwMode="auto">
          <a:xfrm>
            <a:off x="4764104" y="1335106"/>
            <a:ext cx="4180324" cy="29429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Рисунок 5" descr="E:\ОКСАНА НОВОРОС 07.02.11\6В\ФОТО\3 четверть\3.02.14.Акция Бескозырка-2014\P110095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6652" y="4437112"/>
            <a:ext cx="3432175" cy="21710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 descr="E:\ОКСАНА НОВОРОС 07.02.11\6В\ФОТО\3 четверть\3.02.14.Акция Бескозырка-2014\P1100964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24"/>
          <a:stretch/>
        </p:blipFill>
        <p:spPr bwMode="auto">
          <a:xfrm>
            <a:off x="4795293" y="4437112"/>
            <a:ext cx="2987040" cy="21729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E:\ОКСАНА НОВОРОС 07.02.11\6В\ФОТО\3 четверть\3.02.14.Акция Бескозырка-2014\P1100965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3727019"/>
            <a:ext cx="4464496" cy="29269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 descr="E:\ОКСАНА НОВОРОС 07.02.11\6В\ФОТО\3 четверть\3.02.14.Акция Бескозырка-2014\P1100975.JPG"/>
          <p:cNvPicPr/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101" y="1330980"/>
            <a:ext cx="4183327" cy="3106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6544627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>
                <a:solidFill>
                  <a:srgbClr val="FF6600"/>
                </a:solidFill>
                <a:ea typeface="Calibri"/>
                <a:cs typeface="Times New Roman"/>
              </a:rPr>
              <a:t>28.02.14. </a:t>
            </a:r>
            <a:endParaRPr lang="ru-RU" sz="3200" dirty="0">
              <a:solidFill>
                <a:srgbClr val="FF660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>
                <a:solidFill>
                  <a:srgbClr val="FF6600"/>
                </a:solidFill>
                <a:ea typeface="Calibri"/>
                <a:cs typeface="Times New Roman"/>
              </a:rPr>
              <a:t>Классный час «Широкая Масленица»</a:t>
            </a:r>
            <a:endParaRPr lang="ru-RU" sz="3200" dirty="0">
              <a:solidFill>
                <a:srgbClr val="FF66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28.02.14. кл.час Масленица\P111044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23439"/>
            <a:ext cx="6528435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28.02.14. кл.час Масленица\P11104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84110" y="3689214"/>
            <a:ext cx="32575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ОКСАНА НОВОРОС 07.02.11\6В\ФОТО\3 четверть\28.02.14. кл.час Масленица\P111046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30340" y="2204864"/>
            <a:ext cx="46672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3108438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ОКСАНА НОВОРОС 07.02.11\6В\ФОТО\3 четверть\7.03.14.Концерт к 8 марта\P111048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53010"/>
            <a:ext cx="6645910" cy="292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083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ea typeface="Calibri"/>
                <a:cs typeface="Times New Roman"/>
              </a:rPr>
              <a:t>7.03.14. Концерт к 8 марта</a:t>
            </a:r>
            <a:endParaRPr lang="ru-RU" sz="28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E:\ОКСАНА НОВОРОС 07.02.11\6В\ФОТО\3 четверть\7.03.14.Концерт к 8 марта\P111049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98090" y="3619500"/>
            <a:ext cx="664591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4985100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ea typeface="Calibri"/>
                <a:cs typeface="Times New Roman"/>
              </a:rPr>
              <a:t>7.03.14.</a:t>
            </a:r>
            <a:r>
              <a:rPr lang="ru-RU" sz="24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a typeface="Calibri"/>
                <a:cs typeface="Times New Roman"/>
              </a:rPr>
              <a:t>Огонек </a:t>
            </a:r>
            <a:r>
              <a:rPr lang="ru-RU" sz="3200" b="1" dirty="0">
                <a:solidFill>
                  <a:srgbClr val="C00000"/>
                </a:solidFill>
                <a:ea typeface="Calibri"/>
                <a:cs typeface="Times New Roman"/>
              </a:rPr>
              <a:t>для родителей</a:t>
            </a:r>
            <a:endParaRPr lang="ru-RU" sz="24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Рисунок 7" descr="E:\ОКСАНА НОВОРОС 07.02.11\6В\ФОТО\3 четверть\7.03.14.Огонек для родителей\P11105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50746"/>
            <a:ext cx="45339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ОКСАНА НОВОРОС 07.02.11\6В\ФОТО\3 четверть\7.03.14.Огонек для родителей\P111052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658643"/>
            <a:ext cx="3600400" cy="289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ОКСАНА НОВОРОС 07.02.11\6В\ФОТО\3 четверть\7.03.14.Огонек для родителей\P111053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3717032"/>
            <a:ext cx="48787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:\ОКСАНА НОВОРОС 07.02.11\6В\ФОТО\3 четверть\7.03.14.Огонек для родителей\P111050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4678" y="3981425"/>
            <a:ext cx="4324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6086083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0270"/>
            <a:ext cx="913840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ea typeface="Calibri"/>
                <a:cs typeface="Times New Roman"/>
              </a:rPr>
              <a:t>18.03.14.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ea typeface="Calibri"/>
              </a:rPr>
              <a:t>Выставка фотографий и рисунков «Уникальные уголки Краснодарского края»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E:\ОКСАНА НОВОРОС 07.02.11\6В\ФОТО\3 четверть\18.03.14.выставка Уник.уголки Красн.края\P111072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844824"/>
            <a:ext cx="6645910" cy="474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18.03.14.выставка Уник.уголки Красн.края\P11107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856685"/>
            <a:ext cx="6645910" cy="474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6770742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ОКСАНА НОВОРОС 07.02.11\6В\ФОТО\3 четверть\21.03.14.Город акция на Малой Земле\P111092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12475"/>
            <a:ext cx="6645910" cy="440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ea typeface="Calibri"/>
                <a:cs typeface="Times New Roman"/>
              </a:rPr>
              <a:t>21.03.14.</a:t>
            </a:r>
            <a:r>
              <a:rPr lang="ru-RU" sz="24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ea typeface="Calibri"/>
              </a:rPr>
              <a:t>Городская </a:t>
            </a:r>
            <a:r>
              <a:rPr lang="ru-RU" sz="3200" b="1" dirty="0">
                <a:solidFill>
                  <a:srgbClr val="002060"/>
                </a:solidFill>
                <a:ea typeface="Calibri"/>
              </a:rPr>
              <a:t>акция на Малой Земле </a:t>
            </a:r>
            <a:r>
              <a:rPr lang="ru-RU" sz="3200" b="1" dirty="0">
                <a:solidFill>
                  <a:srgbClr val="FF0000"/>
                </a:solidFill>
                <a:ea typeface="Calibri"/>
              </a:rPr>
              <a:t>«Старт Победы»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E:\ОКСАНА НОВОРОС 07.02.11\6В\ФОТО\3 четверть\21.03.14.Город акция на Малой Земле\P11109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05064"/>
            <a:ext cx="45720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ОКСАНА НОВОРОС 07.02.11\6В\ФОТО\3 четверть\21.03.14.Город акция на Малой Земле\P111087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8536" y="1044323"/>
            <a:ext cx="289179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ОКСАНА НОВОРОС 07.02.11\6В\ФОТО\3 четверть\21.03.14.Город акция на Малой Земле\P111088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4725144"/>
            <a:ext cx="261125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275596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" y="-6461"/>
            <a:ext cx="9142571" cy="755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B050"/>
                </a:solidFill>
                <a:ea typeface="Calibri"/>
                <a:cs typeface="Times New Roman"/>
              </a:rPr>
              <a:t>22.03.14.</a:t>
            </a:r>
            <a:r>
              <a:rPr lang="ru-RU" sz="3200" dirty="0" smtClean="0">
                <a:solidFill>
                  <a:srgbClr val="00B050"/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4000" b="1" dirty="0" smtClean="0">
                <a:solidFill>
                  <a:srgbClr val="00B050"/>
                </a:solidFill>
                <a:ea typeface="Calibri"/>
                <a:cs typeface="Times New Roman"/>
              </a:rPr>
              <a:t>Субботник</a:t>
            </a:r>
            <a:endParaRPr lang="ru-RU" sz="3200" dirty="0">
              <a:solidFill>
                <a:srgbClr val="00B05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22.03.14.Субботник\P11109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866900"/>
            <a:ext cx="664591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22.03.14.Субботник\P11109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781050"/>
            <a:ext cx="352298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ОКСАНА НОВОРОС 07.02.11\6В\ФОТО\3 четверть\22.03.14.Субботник\P11109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3" y="781050"/>
            <a:ext cx="332481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4403643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122" name="Picture 2" descr="E:\ОКСАНА НОВОРОС 07.02.11\6В\ФОТО\4 четверть\11.04.14.выставка поделок Пасха\P11200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123" name="Picture 3" descr="E:\ОКСАНА НОВОРОС 07.02.11\6В\ФОТО\4 четверть\11.04.14.выставка поделок Пасха\P11200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214290"/>
            <a:ext cx="3643306" cy="27327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2342" y="5934670"/>
            <a:ext cx="8631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11.04.14. выставка поделок</a:t>
            </a:r>
            <a:endParaRPr lang="ru-RU" sz="5400" b="1" cap="none" spc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6146" name="Picture 2" descr="E:\ОКСАНА НОВОРОС 07.02.11\6В\ФОТО\4 четверть\11.04.14.кл.час о космосе\P11200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6" y="-944"/>
            <a:ext cx="9144326" cy="68589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-142900"/>
            <a:ext cx="718760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12.04.14.</a:t>
            </a:r>
          </a:p>
          <a:p>
            <a:pPr algn="ctr"/>
            <a:r>
              <a:rPr lang="ru-RU" sz="6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День Космонавтики</a:t>
            </a:r>
            <a:endParaRPr lang="ru-RU" sz="6000" b="1" cap="none" spc="0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2" descr="E:\ОКСАНА НОВОРОС 07.02.11\6В\ФОТО\4 четверть\11.04.14.кл.час о космосе\P1120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4896" y="4071942"/>
            <a:ext cx="3719104" cy="27860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E:\ОКСАНА НОВОРОС 07.02.11\6В\ФОТО\4 четверть\12.04.14.Субботник-флешмоб\P11200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3214686"/>
            <a:ext cx="4591048" cy="3443286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8194" name="Picture 2" descr="E:\ОКСАНА НОВОРОС 07.02.11\6В\ФОТО\4 четверть\12.04.14.Субботник-флешмоб\P11200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5202237" cy="3902075"/>
          </a:xfrm>
          <a:prstGeom prst="rect">
            <a:avLst/>
          </a:prstGeom>
          <a:noFill/>
        </p:spPr>
      </p:pic>
      <p:pic>
        <p:nvPicPr>
          <p:cNvPr id="8196" name="Picture 4" descr="E:\ОКСАНА НОВОРОС 07.02.11\6В\ФОТО\4 четверть\12.04.14.Субботник-флешмоб\P11200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226272"/>
            <a:ext cx="3429024" cy="24343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57818" y="571480"/>
            <a:ext cx="356251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7030A0"/>
                </a:solidFill>
                <a:effectLst/>
              </a:rPr>
              <a:t>12.04.14.</a:t>
            </a:r>
          </a:p>
          <a:p>
            <a:pPr algn="ctr"/>
            <a:r>
              <a:rPr lang="ru-RU" sz="5400" b="1" cap="none" spc="0" dirty="0" smtClean="0">
                <a:ln/>
                <a:solidFill>
                  <a:srgbClr val="7030A0"/>
                </a:solidFill>
                <a:effectLst/>
              </a:rPr>
              <a:t>Субботник</a:t>
            </a:r>
            <a:endParaRPr lang="ru-RU" sz="5400" b="1" cap="none" spc="0" dirty="0">
              <a:ln/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9218" name="Picture 2" descr="E:\ОКСАНА НОВОРОС 07.02.11\6В\ФОТО\4 четверть\15.04.14.пожарные\IMG_63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1"/>
            <a:ext cx="9753600" cy="6858000"/>
          </a:xfrm>
          <a:prstGeom prst="rect">
            <a:avLst/>
          </a:prstGeom>
          <a:noFill/>
        </p:spPr>
      </p:pic>
      <p:pic>
        <p:nvPicPr>
          <p:cNvPr id="9220" name="Picture 4" descr="E:\ОКСАНА НОВОРОС 07.02.11\6В\ФОТО\4 четверть\15.04.14.пожарные\IMG_65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609600" y="352425"/>
            <a:ext cx="9753600" cy="6505575"/>
          </a:xfrm>
          <a:prstGeom prst="rect">
            <a:avLst/>
          </a:prstGeom>
          <a:noFill/>
        </p:spPr>
      </p:pic>
      <p:pic>
        <p:nvPicPr>
          <p:cNvPr id="9221" name="Picture 5" descr="E:\ОКСАНА НОВОРОС 07.02.11\6В\ФОТО\4 четверть\15.04.14.пожарные\IMG_66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28660" y="352425"/>
            <a:ext cx="9753600" cy="6505575"/>
          </a:xfrm>
          <a:prstGeom prst="rect">
            <a:avLst/>
          </a:prstGeom>
          <a:noFill/>
        </p:spPr>
      </p:pic>
      <p:pic>
        <p:nvPicPr>
          <p:cNvPr id="9222" name="Picture 6" descr="E:\ОКСАНА НОВОРОС 07.02.11\6В\ФОТО\4 четверть\15.04.14.пожарные\IMG_67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304800" y="176213"/>
            <a:ext cx="9753600" cy="65055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00232" y="0"/>
            <a:ext cx="54986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15.04.14.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пожарника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1686"/>
            <a:ext cx="9144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7030A0"/>
                </a:solidFill>
                <a:ea typeface="Calibri"/>
                <a:cs typeface="Times New Roman"/>
              </a:rPr>
              <a:t>4.02.2014.</a:t>
            </a:r>
            <a:endParaRPr lang="ru-RU" sz="24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7030A0"/>
                </a:solidFill>
                <a:ea typeface="Calibri"/>
                <a:cs typeface="Times New Roman"/>
              </a:rPr>
              <a:t>Ознакомительная экскурсия в поликлинике №5</a:t>
            </a:r>
            <a:endParaRPr lang="ru-RU" sz="24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4.02.2014 посещение поликлиники №5\P1100985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0292"/>
            <a:ext cx="3564255" cy="4752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ОКСАНА НОВОРОС 07.02.11\6В\ФОТО\3 четверть\4.02.2014 посещение поликлиники №5\P1100986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15" y="1182192"/>
            <a:ext cx="3588385" cy="4783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ОКСАНА НОВОРОС 07.02.11\6В\ФОТО\3 четверть\4.02.2014 посещение поликлиники №5\P110098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27784" y="2636912"/>
            <a:ext cx="3456384" cy="41977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519877193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2050" name="Picture 2" descr="E:\ОКСАНА НОВОРОС 07.02.11\6В\ФОТО\4 четверть\7.05.14.концерт ко Дню Победы\P11202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0"/>
            <a:ext cx="78915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7.05.14.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Концерт ко Дню Победы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027" name="Picture 3" descr="E:\ОКСАНА НОВОРОС 07.02.11\6В\ФОТО\4 четверть\7.05.14.выставка рис. ко дню победы\P11202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759035"/>
            <a:ext cx="5643602" cy="6098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0"/>
            <a:ext cx="6748834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Выставка рисунков к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9 Мая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ОКСАНА НОВОРОС 07.02.11\6В\ФОТО\4 четверть\9.05.14.марафон\IMG_86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09600" y="352425"/>
            <a:ext cx="9753600" cy="6505575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4100" name="Picture 4" descr="E:\ОКСАНА НОВОРОС 07.02.11\6В\ФОТО\4 четверть\9.05.14.марафон\IMG_86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786182" cy="2525354"/>
          </a:xfrm>
          <a:prstGeom prst="rect">
            <a:avLst/>
          </a:prstGeom>
          <a:noFill/>
        </p:spPr>
      </p:pic>
      <p:pic>
        <p:nvPicPr>
          <p:cNvPr id="4104" name="Picture 8" descr="E:\ОКСАНА НОВОРОС 07.02.11\6В\ФОТО\4 четверть\9.05.14.марафон\IMG_8707 —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0"/>
            <a:ext cx="3428992" cy="228711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4643446"/>
            <a:ext cx="84068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9.05.14.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Городской марафон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12290" name="Picture 2" descr="E:\ОКСАНА НОВОРОС 07.02.11\6В\ФОТО\4 четверть\23.05.14.спектакль Пеппи на каникулах-6а\P11203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4272677"/>
            <a:ext cx="734463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23.05.14.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Спектакль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«Пеппи на каникулах»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293" name="Picture 5" descr="E:\ОКСАНА НОВОРОС 07.02.11\6В\ФОТО\4 четверть\23.05.14.спектакль Пеппи на каникулах-6а\P1120389 —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70056">
            <a:off x="-583780" y="3904112"/>
            <a:ext cx="3500447" cy="2092489"/>
          </a:xfrm>
          <a:prstGeom prst="rect">
            <a:avLst/>
          </a:prstGeom>
          <a:noFill/>
        </p:spPr>
      </p:pic>
      <p:pic>
        <p:nvPicPr>
          <p:cNvPr id="12294" name="Picture 6" descr="E:\ОКСАНА НОВОРОС 07.02.11\6В\ФОТО\4 четверть\23.05.14.спектакль Пеппи на каникулах-6а\P1120370 —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470123">
            <a:off x="6011356" y="301303"/>
            <a:ext cx="3143272" cy="2357454"/>
          </a:xfrm>
          <a:prstGeom prst="rect">
            <a:avLst/>
          </a:prstGeom>
          <a:noFill/>
        </p:spPr>
      </p:pic>
      <p:pic>
        <p:nvPicPr>
          <p:cNvPr id="12292" name="Picture 4" descr="E:\ОКСАНА НОВОРОС 07.02.11\6В\ФОТО\4 четверть\23.05.14.спектакль Пеппи на каникулах-6а\P1120373 — копи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2855">
            <a:off x="6023015" y="3316558"/>
            <a:ext cx="3489325" cy="2193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13315" name="Picture 3" descr="E:\ОКСАНА НОВОРОС 07.02.11\6В\ФОТО\4 четверть\23.05.14.Ген.уборка\P1120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827386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УРА! КАНИКУЛЫ!!!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ОКСАНА НОВОРОС 07.02.11\6В\ФОТО\3 четверть\6.02.14.ЛК в библиотеке\P110098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783" y="620688"/>
            <a:ext cx="810039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7021" y="-7595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FF00"/>
                </a:solidFill>
                <a:ea typeface="Calibri"/>
                <a:cs typeface="Times New Roman"/>
              </a:rPr>
              <a:t>6.02.14.</a:t>
            </a:r>
            <a:endParaRPr lang="ru-RU" sz="2800" dirty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Л</a:t>
            </a:r>
            <a:r>
              <a:rPr lang="en-US" sz="36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e</a:t>
            </a:r>
            <a:r>
              <a:rPr lang="ru-RU" sz="3600" b="1" dirty="0" err="1" smtClean="0">
                <a:solidFill>
                  <a:srgbClr val="002060"/>
                </a:solidFill>
                <a:ea typeface="Calibri"/>
                <a:cs typeface="Times New Roman"/>
              </a:rPr>
              <a:t>кция</a:t>
            </a:r>
            <a:r>
              <a:rPr lang="ru-RU" sz="3600" b="1" dirty="0" smtClean="0">
                <a:solidFill>
                  <a:srgbClr val="002060"/>
                </a:solidFill>
                <a:ea typeface="Calibri"/>
                <a:cs typeface="Times New Roman"/>
              </a:rPr>
              <a:t> в библиотеке на 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пр</a:t>
            </a:r>
            <a:r>
              <a:rPr lang="ru-RU" sz="3600" b="1" dirty="0" smtClean="0">
                <a:solidFill>
                  <a:srgbClr val="002060"/>
                </a:solidFill>
                <a:ea typeface="Calibri"/>
                <a:cs typeface="Times New Roman"/>
              </a:rPr>
              <a:t>. Дзержинского</a:t>
            </a: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, 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ea typeface="Calibri"/>
                <a:cs typeface="Times New Roman"/>
              </a:rPr>
              <a:t>посвященная олимпийским играм в Сочи</a:t>
            </a:r>
            <a:endParaRPr lang="ru-RU" sz="28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787941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9939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7.02.14.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Выставки фотографий и рисунков,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 посвященные Дню Защитника Отечества и Олимпийским играм</a:t>
            </a:r>
            <a:endParaRPr lang="ru-RU" sz="2800" dirty="0">
              <a:solidFill>
                <a:schemeClr val="accent6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7.02.Выставки 23 февр. и служба спасения-01\P11100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0957" y="2208932"/>
            <a:ext cx="6922085" cy="447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7.02.Выставки 23 февр. и служба спасения-01\P1110321.JPG"/>
          <p:cNvPicPr/>
          <p:nvPr/>
        </p:nvPicPr>
        <p:blipFill rotWithShape="1">
          <a:blip r:embed="rId3" cstate="email"/>
          <a:srcRect/>
          <a:stretch/>
        </p:blipFill>
        <p:spPr bwMode="auto">
          <a:xfrm>
            <a:off x="1259441" y="2208931"/>
            <a:ext cx="6645910" cy="447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1355319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14.02.14.</a:t>
            </a: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ea typeface="Calibri"/>
                <a:cs typeface="Times New Roman"/>
              </a:rPr>
              <a:t>День </a:t>
            </a: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Дружбы и Толерантности</a:t>
            </a:r>
            <a:endParaRPr lang="ru-RU" sz="28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14.02.14.День Св.Валентина\P111006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06159"/>
            <a:ext cx="388747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14.02.14.День Св.Валентина\P111009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649293"/>
            <a:ext cx="3934966" cy="297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ОКСАНА НОВОРОС 07.02.11\6В\ФОТО\3 четверть\14.02.14.День Св.Валентина\P11101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816851"/>
            <a:ext cx="374441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ОКСАНА НОВОРОС 07.02.11\6В\ФОТО\3 четверть\14.02.14.День Св.Валентина\P111010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3816851"/>
            <a:ext cx="3752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5182210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ОКСАНА НОВОРОС 07.02.11\6В\ФОТО\3 четверть\19.02.14.Олимп.линейка\P111011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2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275" y="0"/>
            <a:ext cx="9144000" cy="82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B0F0"/>
                </a:solidFill>
                <a:ea typeface="Calibri"/>
                <a:cs typeface="Times New Roman"/>
              </a:rPr>
              <a:t>19.02.14.</a:t>
            </a:r>
            <a:r>
              <a:rPr lang="ru-RU" sz="3600" dirty="0" smtClean="0">
                <a:solidFill>
                  <a:srgbClr val="00B0F0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sz="4400" b="1" dirty="0" smtClean="0">
                <a:solidFill>
                  <a:srgbClr val="00B0F0"/>
                </a:solidFill>
                <a:ea typeface="Calibri"/>
                <a:cs typeface="Times New Roman"/>
              </a:rPr>
              <a:t>Олимпийская </a:t>
            </a:r>
            <a:r>
              <a:rPr lang="ru-RU" sz="4400" b="1" dirty="0">
                <a:solidFill>
                  <a:srgbClr val="00B0F0"/>
                </a:solidFill>
                <a:ea typeface="Calibri"/>
                <a:cs typeface="Times New Roman"/>
              </a:rPr>
              <a:t>зарядка</a:t>
            </a:r>
            <a:endParaRPr lang="ru-RU" sz="3600" dirty="0">
              <a:solidFill>
                <a:srgbClr val="00B0F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73596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20.02.14.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Конкурс военно-патриотической песни</a:t>
            </a:r>
            <a:endParaRPr lang="ru-RU" sz="2800" dirty="0">
              <a:solidFill>
                <a:schemeClr val="accent6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20.02.14. конкурс военно-патриотической песни\P111013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8760"/>
            <a:ext cx="6496050" cy="367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20.02.14. конкурс военно-патриотической песни\P11101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573016"/>
            <a:ext cx="4823894" cy="33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8228140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646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7030A0"/>
                </a:solidFill>
                <a:ea typeface="Calibri"/>
                <a:cs typeface="Times New Roman"/>
              </a:rPr>
              <a:t>22.02.14.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ea typeface="Calibri"/>
                <a:cs typeface="Times New Roman"/>
              </a:rPr>
              <a:t>«Веселые старты»  1место!!!</a:t>
            </a:r>
            <a:endParaRPr lang="ru-RU" sz="28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6В\ФОТО\3 четверть\22.02.14.Веселые старты\P111019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8" y="1412776"/>
            <a:ext cx="9144000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ОКСАНА НОВОРОС 07.02.11\6В\ФОТО\3 четверть\22.02.14.Веселые старты\P11102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3462" y="1396037"/>
            <a:ext cx="6922792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ОКСАНА НОВОРОС 07.02.11\6В\ФОТО\3 четверть\22.02.14.Веселые старты\P11102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29450" y="1412776"/>
            <a:ext cx="6906804" cy="51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ОКСАНА НОВОРОС 07.02.11\6В\ФОТО\3 четверть\22.02.14.Веселые старты\P111023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29450" y="1412776"/>
            <a:ext cx="6906804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8205511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ОКСАНА НОВОРОС 07.02.11\6В\ФОТО\3 четверть\25.02.14. городской форум Радиус действия\P11103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12930" y="620688"/>
            <a:ext cx="549656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718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ea typeface="Calibri"/>
                <a:cs typeface="Times New Roman"/>
              </a:rPr>
              <a:t>25.02.14. </a:t>
            </a:r>
            <a:endParaRPr lang="ru-RU" sz="28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ea typeface="Calibri"/>
                <a:cs typeface="Times New Roman"/>
              </a:rPr>
              <a:t>Город</a:t>
            </a:r>
            <a:r>
              <a:rPr lang="ru-RU" sz="3600" b="1" dirty="0">
                <a:solidFill>
                  <a:schemeClr val="accent3">
                    <a:lumMod val="40000"/>
                    <a:lumOff val="60000"/>
                  </a:schemeClr>
                </a:solidFill>
                <a:ea typeface="Calibri"/>
                <a:cs typeface="Times New Roman"/>
              </a:rPr>
              <a:t>ской</a:t>
            </a:r>
            <a:r>
              <a:rPr lang="ru-RU" sz="3600" b="1" dirty="0">
                <a:solidFill>
                  <a:srgbClr val="0070C0"/>
                </a:solidFill>
                <a:ea typeface="Calibri"/>
                <a:cs typeface="Times New Roman"/>
              </a:rPr>
              <a:t> </a:t>
            </a:r>
            <a:r>
              <a:rPr lang="ru-RU" sz="3600" b="1" dirty="0">
                <a:solidFill>
                  <a:schemeClr val="accent3">
                    <a:lumMod val="40000"/>
                    <a:lumOff val="60000"/>
                  </a:schemeClr>
                </a:solidFill>
                <a:ea typeface="Calibri"/>
                <a:cs typeface="Times New Roman"/>
              </a:rPr>
              <a:t>форум «Радиус дейс</a:t>
            </a:r>
            <a:r>
              <a:rPr lang="ru-RU" sz="3600" b="1" dirty="0">
                <a:solidFill>
                  <a:srgbClr val="0070C0"/>
                </a:solidFill>
                <a:ea typeface="Calibri"/>
                <a:cs typeface="Times New Roman"/>
              </a:rPr>
              <a:t>твия»</a:t>
            </a:r>
            <a:endParaRPr lang="ru-RU" sz="2800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E:\ОКСАНА НОВОРОС 07.02.11\6В\ФОТО\3 четверть\25.02.14. городской форум Радиус действия\P111033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3467100"/>
            <a:ext cx="69342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8280242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FFF998"/>
      </a:dk2>
      <a:lt2>
        <a:srgbClr val="DBF5F9"/>
      </a:lt2>
      <a:accent1>
        <a:srgbClr val="6ADAFA"/>
      </a:accent1>
      <a:accent2>
        <a:srgbClr val="009DD9"/>
      </a:accent2>
      <a:accent3>
        <a:srgbClr val="0BD0D9"/>
      </a:accent3>
      <a:accent4>
        <a:srgbClr val="10CF9B"/>
      </a:accent4>
      <a:accent5>
        <a:srgbClr val="FFF654"/>
      </a:accent5>
      <a:accent6>
        <a:srgbClr val="A5C249"/>
      </a:accent6>
      <a:hlink>
        <a:srgbClr val="E2D700"/>
      </a:hlink>
      <a:folHlink>
        <a:srgbClr val="3ECCB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1386</TotalTime>
  <Words>193</Words>
  <Application>Microsoft Office PowerPoint</Application>
  <PresentationFormat>Экран (4:3)</PresentationFormat>
  <Paragraphs>67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1234</cp:lastModifiedBy>
  <cp:revision>211</cp:revision>
  <dcterms:modified xsi:type="dcterms:W3CDTF">2015-03-27T18:15:51Z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3401871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