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73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A11A3E-23EA-476D-BBB4-B9369CE44D45}" type="datetimeFigureOut">
              <a:rPr lang="ru-RU" smtClean="0"/>
              <a:pPr/>
              <a:t>27.03.2015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DFC8F3-21CE-4EE7-B903-39ABCA62FA8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E4946C-94F2-4C7F-93FF-2E510C351F1E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957127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E4946C-94F2-4C7F-93FF-2E510C351F1E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957127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E4946C-94F2-4C7F-93FF-2E510C351F1E}" type="slidenum">
              <a:rPr lang="ru-RU" smtClean="0">
                <a:solidFill>
                  <a:prstClr val="black"/>
                </a:solidFill>
              </a:rPr>
              <a:pPr/>
              <a:t>4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957127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E4946C-94F2-4C7F-93FF-2E510C351F1E}" type="slidenum">
              <a:rPr lang="ru-RU" smtClean="0">
                <a:solidFill>
                  <a:prstClr val="black"/>
                </a:solidFill>
              </a:rPr>
              <a:pPr/>
              <a:t>5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957127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13" Type="http://schemas.openxmlformats.org/officeDocument/2006/relationships/image" Target="../media/image12.gif"/><Relationship Id="rId3" Type="http://schemas.openxmlformats.org/officeDocument/2006/relationships/image" Target="../media/image2.gif"/><Relationship Id="rId7" Type="http://schemas.openxmlformats.org/officeDocument/2006/relationships/image" Target="../media/image6.gif"/><Relationship Id="rId12" Type="http://schemas.openxmlformats.org/officeDocument/2006/relationships/image" Target="../media/image11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gif"/><Relationship Id="rId11" Type="http://schemas.openxmlformats.org/officeDocument/2006/relationships/image" Target="../media/image10.gif"/><Relationship Id="rId5" Type="http://schemas.openxmlformats.org/officeDocument/2006/relationships/image" Target="../media/image4.gif"/><Relationship Id="rId10" Type="http://schemas.openxmlformats.org/officeDocument/2006/relationships/image" Target="../media/image9.gif"/><Relationship Id="rId4" Type="http://schemas.openxmlformats.org/officeDocument/2006/relationships/image" Target="../media/image3.gif"/><Relationship Id="rId9" Type="http://schemas.openxmlformats.org/officeDocument/2006/relationships/image" Target="../media/image8.gif"/><Relationship Id="rId14" Type="http://schemas.openxmlformats.org/officeDocument/2006/relationships/image" Target="../media/image13.gi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4.gif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8.gif"/><Relationship Id="rId10" Type="http://schemas.openxmlformats.org/officeDocument/2006/relationships/image" Target="../media/image20.jpeg"/><Relationship Id="rId4" Type="http://schemas.openxmlformats.org/officeDocument/2006/relationships/image" Target="../media/image15.gif"/><Relationship Id="rId9" Type="http://schemas.openxmlformats.org/officeDocument/2006/relationships/image" Target="../media/image19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4.gif"/><Relationship Id="rId7" Type="http://schemas.openxmlformats.org/officeDocument/2006/relationships/image" Target="../media/image2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8.gif"/><Relationship Id="rId10" Type="http://schemas.openxmlformats.org/officeDocument/2006/relationships/image" Target="../media/image3.gif"/><Relationship Id="rId4" Type="http://schemas.openxmlformats.org/officeDocument/2006/relationships/image" Target="../media/image15.gif"/><Relationship Id="rId9" Type="http://schemas.openxmlformats.org/officeDocument/2006/relationships/image" Target="../media/image24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15.gif"/><Relationship Id="rId7" Type="http://schemas.openxmlformats.org/officeDocument/2006/relationships/image" Target="../media/image27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gif"/><Relationship Id="rId5" Type="http://schemas.openxmlformats.org/officeDocument/2006/relationships/image" Target="../media/image26.gif"/><Relationship Id="rId4" Type="http://schemas.openxmlformats.org/officeDocument/2006/relationships/image" Target="../media/image25.gi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gif"/><Relationship Id="rId3" Type="http://schemas.openxmlformats.org/officeDocument/2006/relationships/image" Target="../media/image15.gif"/><Relationship Id="rId7" Type="http://schemas.openxmlformats.org/officeDocument/2006/relationships/image" Target="../media/image2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gif"/><Relationship Id="rId5" Type="http://schemas.openxmlformats.org/officeDocument/2006/relationships/image" Target="../media/image29.jpeg"/><Relationship Id="rId4" Type="http://schemas.openxmlformats.org/officeDocument/2006/relationships/image" Target="../media/image25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Рисунок 33" descr="E:\ОКСАНА НОВОРОС 07.02.11\6В\ФОТО\3 четверть\22.03.кл.собрание Итоги четверти\P1110927.JPG"/>
          <p:cNvPicPr/>
          <p:nvPr/>
        </p:nvPicPr>
        <p:blipFill rotWithShape="1">
          <a:blip r:embed="rId2" cstate="email"/>
          <a:srcRect b="-3832"/>
          <a:stretch/>
        </p:blipFill>
        <p:spPr bwMode="auto">
          <a:xfrm>
            <a:off x="2516414" y="1785927"/>
            <a:ext cx="4191042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1214414" y="857232"/>
            <a:ext cx="66437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</a:rPr>
              <a:t>Учатся только на «5»</a:t>
            </a:r>
            <a:r>
              <a:rPr lang="ru-RU" sz="4800" dirty="0" smtClean="0"/>
              <a:t> </a:t>
            </a:r>
            <a:endParaRPr lang="ru-RU" sz="4800" dirty="0"/>
          </a:p>
        </p:txBody>
      </p:sp>
      <p:pic>
        <p:nvPicPr>
          <p:cNvPr id="3" name="Picture 10" descr="sea4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889" y="4387147"/>
            <a:ext cx="1581407" cy="1214422"/>
          </a:xfrm>
          <a:prstGeom prst="rect">
            <a:avLst/>
          </a:prstGeom>
          <a:noFill/>
        </p:spPr>
      </p:pic>
      <p:pic>
        <p:nvPicPr>
          <p:cNvPr id="1026" name="Picture 2" descr="F:\мама\все презентации\5\1 класс\Анимационные картинки для презентаций. Часть 1\Новый год\Sterne0032n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358082" y="2714620"/>
            <a:ext cx="952500" cy="952500"/>
          </a:xfrm>
          <a:prstGeom prst="rect">
            <a:avLst/>
          </a:prstGeom>
          <a:noFill/>
        </p:spPr>
      </p:pic>
      <p:pic>
        <p:nvPicPr>
          <p:cNvPr id="1027" name="Picture 3" descr="F:\мама\все презентации\5\1 класс\Анимационные картинки для презентаций. Часть 1\Новый год\Sterne0037n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714744" y="0"/>
            <a:ext cx="714380" cy="727252"/>
          </a:xfrm>
          <a:prstGeom prst="rect">
            <a:avLst/>
          </a:prstGeom>
          <a:noFill/>
        </p:spPr>
      </p:pic>
      <p:pic>
        <p:nvPicPr>
          <p:cNvPr id="1029" name="Picture 5" descr="F:\мама\все презентации\5\1 класс\Анимационные картинки для презентаций. Часть 1\Новый год\Sterne0012.gif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214290"/>
            <a:ext cx="523875" cy="428625"/>
          </a:xfrm>
          <a:prstGeom prst="rect">
            <a:avLst/>
          </a:prstGeom>
          <a:noFill/>
        </p:spPr>
      </p:pic>
      <p:pic>
        <p:nvPicPr>
          <p:cNvPr id="1030" name="Picture 6" descr="F:\мама\все презентации\5\1 класс\Анимационные картинки для презентаций. Часть 1\Новый год\Sterne0016.gif"/>
          <p:cNvPicPr>
            <a:picLocks noChangeAspect="1" noChangeArrowheads="1" noCrop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479925" y="422275"/>
            <a:ext cx="333375" cy="342900"/>
          </a:xfrm>
          <a:prstGeom prst="rect">
            <a:avLst/>
          </a:prstGeom>
          <a:noFill/>
        </p:spPr>
      </p:pic>
      <p:pic>
        <p:nvPicPr>
          <p:cNvPr id="1031" name="Picture 7" descr="F:\мама\все презентации\5\1 класс\Анимационные картинки для презентаций. Часть 1\Новый год\Sterne0017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071670" y="2357430"/>
            <a:ext cx="428629" cy="500067"/>
          </a:xfrm>
          <a:prstGeom prst="rect">
            <a:avLst/>
          </a:prstGeom>
          <a:noFill/>
        </p:spPr>
      </p:pic>
      <p:pic>
        <p:nvPicPr>
          <p:cNvPr id="1033" name="Picture 9" descr="F:\мама\все презентации\5\1 класс\Анимационные картинки для презентаций. Часть 1\Новый год\Sterne0040n.gif"/>
          <p:cNvPicPr>
            <a:picLocks noChangeAspect="1" noChangeArrowheads="1" noCrop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1571604" y="1428736"/>
            <a:ext cx="762000" cy="638175"/>
          </a:xfrm>
          <a:prstGeom prst="rect">
            <a:avLst/>
          </a:prstGeom>
          <a:noFill/>
        </p:spPr>
      </p:pic>
      <p:pic>
        <p:nvPicPr>
          <p:cNvPr id="1034" name="Picture 10" descr="F:\мама\все презентации\5\1 класс\Анимационные картинки для презентаций. Часть 1\Новый год\Sterne0018.gif"/>
          <p:cNvPicPr>
            <a:picLocks noChangeAspect="1" noChangeArrowheads="1" noCrop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5500694" y="0"/>
            <a:ext cx="828675" cy="800100"/>
          </a:xfrm>
          <a:prstGeom prst="rect">
            <a:avLst/>
          </a:prstGeom>
          <a:noFill/>
        </p:spPr>
      </p:pic>
      <p:pic>
        <p:nvPicPr>
          <p:cNvPr id="1035" name="Picture 11" descr="F:\мама\все презентации\5\1 класс\Анимационные картинки для презентаций. Часть 1\Новый год\Sterne0039n.gif"/>
          <p:cNvPicPr>
            <a:picLocks noChangeAspect="1" noChangeArrowheads="1" noCrop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8382000" y="3500438"/>
            <a:ext cx="762000" cy="638175"/>
          </a:xfrm>
          <a:prstGeom prst="rect">
            <a:avLst/>
          </a:prstGeom>
          <a:noFill/>
        </p:spPr>
      </p:pic>
      <p:pic>
        <p:nvPicPr>
          <p:cNvPr id="14" name="Picture 11" descr="F:\мама\все презентации\5\1 класс\Анимационные картинки для презентаций. Часть 1\Новый год\Sterne0039n.gif"/>
          <p:cNvPicPr>
            <a:picLocks noChangeAspect="1" noChangeArrowheads="1" noCrop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7810529" y="481012"/>
            <a:ext cx="762000" cy="638175"/>
          </a:xfrm>
          <a:prstGeom prst="rect">
            <a:avLst/>
          </a:prstGeom>
          <a:noFill/>
        </p:spPr>
      </p:pic>
      <p:pic>
        <p:nvPicPr>
          <p:cNvPr id="15" name="Picture 11" descr="F:\мама\все презентации\5\1 класс\Анимационные картинки для презентаций. Часть 1\Новый год\Sterne0039n.gif"/>
          <p:cNvPicPr>
            <a:picLocks noChangeAspect="1" noChangeArrowheads="1" noCrop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2928926" y="0"/>
            <a:ext cx="762000" cy="638175"/>
          </a:xfrm>
          <a:prstGeom prst="rect">
            <a:avLst/>
          </a:prstGeom>
          <a:noFill/>
        </p:spPr>
      </p:pic>
      <p:pic>
        <p:nvPicPr>
          <p:cNvPr id="17" name="Picture 11" descr="F:\мама\все презентации\5\1 класс\Анимационные картинки для презентаций. Часть 1\Новый год\Sterne0039n.gif"/>
          <p:cNvPicPr>
            <a:picLocks noChangeAspect="1" noChangeArrowheads="1" noCrop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500034" y="2071678"/>
            <a:ext cx="762000" cy="638175"/>
          </a:xfrm>
          <a:prstGeom prst="rect">
            <a:avLst/>
          </a:prstGeom>
          <a:noFill/>
        </p:spPr>
      </p:pic>
      <p:pic>
        <p:nvPicPr>
          <p:cNvPr id="18" name="Picture 8" descr="F:\мама\все презентации\5\1 класс\Анимационные картинки для презентаций. Часть 1\Новый год\Sterne0047n.gif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500034" y="2857496"/>
            <a:ext cx="952500" cy="952500"/>
          </a:xfrm>
          <a:prstGeom prst="rect">
            <a:avLst/>
          </a:prstGeom>
          <a:noFill/>
        </p:spPr>
      </p:pic>
      <p:pic>
        <p:nvPicPr>
          <p:cNvPr id="19" name="Picture 8" descr="F:\мама\все презентации\5\1 класс\Анимационные картинки для презентаций. Часть 1\Новый год\Sterne0047n.gif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571472" y="428604"/>
            <a:ext cx="952500" cy="952500"/>
          </a:xfrm>
          <a:prstGeom prst="rect">
            <a:avLst/>
          </a:prstGeom>
          <a:noFill/>
        </p:spPr>
      </p:pic>
      <p:pic>
        <p:nvPicPr>
          <p:cNvPr id="20" name="Picture 10" descr="F:\мама\все презентации\5\1 класс\Анимационные картинки для презентаций. Часть 1\Новый год\Sterne0018.gif"/>
          <p:cNvPicPr>
            <a:picLocks noChangeAspect="1" noChangeArrowheads="1" noCrop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7005657" y="1809737"/>
            <a:ext cx="828675" cy="800100"/>
          </a:xfrm>
          <a:prstGeom prst="rect">
            <a:avLst/>
          </a:prstGeom>
          <a:noFill/>
        </p:spPr>
      </p:pic>
      <p:pic>
        <p:nvPicPr>
          <p:cNvPr id="22" name="Picture 10" descr="F:\мама\все презентации\5\1 класс\Анимационные картинки для презентаций. Часть 1\Новый год\Sterne0018.gif"/>
          <p:cNvPicPr>
            <a:picLocks noChangeAspect="1" noChangeArrowheads="1" noCrop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1571604" y="0"/>
            <a:ext cx="828675" cy="800100"/>
          </a:xfrm>
          <a:prstGeom prst="rect">
            <a:avLst/>
          </a:prstGeom>
          <a:noFill/>
        </p:spPr>
      </p:pic>
      <p:pic>
        <p:nvPicPr>
          <p:cNvPr id="23" name="Picture 9" descr="F:\мама\все презентации\5\1 класс\Анимационные картинки для презентаций. Часть 1\Новый год\Sterne0040n.gif"/>
          <p:cNvPicPr>
            <a:picLocks noChangeAspect="1" noChangeArrowheads="1" noCrop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6215074" y="1500174"/>
            <a:ext cx="762000" cy="638175"/>
          </a:xfrm>
          <a:prstGeom prst="rect">
            <a:avLst/>
          </a:prstGeom>
          <a:noFill/>
        </p:spPr>
      </p:pic>
      <p:pic>
        <p:nvPicPr>
          <p:cNvPr id="24" name="Picture 9" descr="F:\мама\все презентации\5\1 класс\Анимационные картинки для презентаций. Часть 1\Новый год\Sterne0040n.gif"/>
          <p:cNvPicPr>
            <a:picLocks noChangeAspect="1" noChangeArrowheads="1" noCrop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8382000" y="1571612"/>
            <a:ext cx="762000" cy="638175"/>
          </a:xfrm>
          <a:prstGeom prst="rect">
            <a:avLst/>
          </a:prstGeom>
          <a:noFill/>
        </p:spPr>
      </p:pic>
      <p:pic>
        <p:nvPicPr>
          <p:cNvPr id="27" name="Picture 7" descr="F:\мама\все презентации\5\1 класс\Анимационные картинки для презентаций. Часть 1\Новый год\Sterne0017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000892" y="214290"/>
            <a:ext cx="428629" cy="500067"/>
          </a:xfrm>
          <a:prstGeom prst="rect">
            <a:avLst/>
          </a:prstGeom>
          <a:noFill/>
        </p:spPr>
      </p:pic>
      <p:pic>
        <p:nvPicPr>
          <p:cNvPr id="28" name="Picture 7" descr="F:\мама\все презентации\5\1 класс\Анимационные картинки для презентаций. Часть 1\Новый год\Sterne0017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619891" y="3000371"/>
            <a:ext cx="428629" cy="500067"/>
          </a:xfrm>
          <a:prstGeom prst="rect">
            <a:avLst/>
          </a:prstGeom>
          <a:noFill/>
        </p:spPr>
      </p:pic>
      <p:pic>
        <p:nvPicPr>
          <p:cNvPr id="29" name="Picture 7" descr="F:\мама\все презентации\5\1 класс\Анимационные картинки для презентаций. Часть 1\Новый год\Sterne0017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452534" y="3417086"/>
            <a:ext cx="428629" cy="500067"/>
          </a:xfrm>
          <a:prstGeom prst="rect">
            <a:avLst/>
          </a:prstGeom>
          <a:noFill/>
        </p:spPr>
      </p:pic>
      <p:pic>
        <p:nvPicPr>
          <p:cNvPr id="30" name="Picture 7" descr="F:\мама\все презентации\5\1 класс\Анимационные картинки для презентаций. Часть 1\Новый год\Sterne0017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143900" y="2357430"/>
            <a:ext cx="428629" cy="500067"/>
          </a:xfrm>
          <a:prstGeom prst="rect">
            <a:avLst/>
          </a:prstGeom>
          <a:noFill/>
        </p:spPr>
      </p:pic>
      <p:pic>
        <p:nvPicPr>
          <p:cNvPr id="31" name="Picture 7" descr="F:\мама\все презентации\5\1 класс\Анимационные картинки для презентаций. Часть 1\Новый год\Sterne0017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28596" y="1285860"/>
            <a:ext cx="428629" cy="500067"/>
          </a:xfrm>
          <a:prstGeom prst="rect">
            <a:avLst/>
          </a:prstGeom>
          <a:noFill/>
        </p:spPr>
      </p:pic>
      <p:sp>
        <p:nvSpPr>
          <p:cNvPr id="35" name="Номер слайда 34"/>
          <p:cNvSpPr>
            <a:spLocks noGrp="1"/>
          </p:cNvSpPr>
          <p:nvPr>
            <p:ph type="sldNum" sz="quarter" idx="12"/>
          </p:nvPr>
        </p:nvSpPr>
        <p:spPr>
          <a:xfrm>
            <a:off x="8215338" y="64928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z="3200" b="1" smtClean="0"/>
              <a:pPr/>
              <a:t>1</a:t>
            </a:fld>
            <a:endParaRPr lang="ru-RU" sz="3200" b="1" dirty="0"/>
          </a:p>
        </p:txBody>
      </p:sp>
      <p:pic>
        <p:nvPicPr>
          <p:cNvPr id="21" name="Picture 10" descr="F:\мама\все презентации\5\1 класс\Анимационные картинки для презентаций. Часть 1\Новый год\Sterne0018.gif"/>
          <p:cNvPicPr>
            <a:picLocks noChangeAspect="1" noChangeArrowheads="1" noCrop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2911675" y="1490649"/>
            <a:ext cx="828675" cy="800100"/>
          </a:xfrm>
          <a:prstGeom prst="rect">
            <a:avLst/>
          </a:prstGeom>
          <a:noFill/>
        </p:spPr>
      </p:pic>
      <p:pic>
        <p:nvPicPr>
          <p:cNvPr id="1028" name="Picture 4" descr="F:\мама\все презентации\5\1 класс\Анимационные картинки для презентаций. Часть 1\Новый год\Sterne0024.gif"/>
          <p:cNvPicPr>
            <a:picLocks noChangeAspect="1" noChangeArrowheads="1" noCrop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516414" y="2944824"/>
            <a:ext cx="825023" cy="722296"/>
          </a:xfrm>
          <a:prstGeom prst="rect">
            <a:avLst/>
          </a:prstGeom>
          <a:noFill/>
        </p:spPr>
      </p:pic>
      <p:pic>
        <p:nvPicPr>
          <p:cNvPr id="1032" name="Picture 8" descr="F:\мама\все презентации\5\1 класс\Анимационные картинки для презентаций. Часть 1\Новый год\Sterne0047n.gif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5429257" y="1340043"/>
            <a:ext cx="952500" cy="952500"/>
          </a:xfrm>
          <a:prstGeom prst="rect">
            <a:avLst/>
          </a:prstGeom>
          <a:noFill/>
        </p:spPr>
      </p:pic>
      <p:pic>
        <p:nvPicPr>
          <p:cNvPr id="16" name="Picture 11" descr="F:\мама\все презентации\5\1 класс\Анимационные картинки для презентаций. Часть 1\Новый год\Sterne0039n.gif"/>
          <p:cNvPicPr>
            <a:picLocks noChangeAspect="1" noChangeArrowheads="1" noCrop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6072205" y="4797152"/>
            <a:ext cx="762000" cy="638175"/>
          </a:xfrm>
          <a:prstGeom prst="rect">
            <a:avLst/>
          </a:prstGeom>
          <a:noFill/>
        </p:spPr>
      </p:pic>
      <p:pic>
        <p:nvPicPr>
          <p:cNvPr id="37" name="Picture 7" descr="1024"/>
          <p:cNvPicPr>
            <a:picLocks noChangeAspect="1" noChangeArrowheads="1" noCrop="1"/>
          </p:cNvPicPr>
          <p:nvPr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7429521" y="4496669"/>
            <a:ext cx="120015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Прямоугольник 32"/>
          <p:cNvSpPr/>
          <p:nvPr/>
        </p:nvSpPr>
        <p:spPr>
          <a:xfrm rot="420000">
            <a:off x="1457533" y="34592"/>
            <a:ext cx="911025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perspectiveHeroicExtremeRightFacing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Итоги  </a:t>
            </a:r>
            <a:r>
              <a:rPr lang="ru-RU" sz="5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учебного года 2013-14</a:t>
            </a:r>
            <a:endParaRPr lang="ru-RU" sz="54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214282" y="6072206"/>
            <a:ext cx="3060325" cy="400110"/>
          </a:xfrm>
          <a:prstGeom prst="rect">
            <a:avLst/>
          </a:prstGeom>
          <a:solidFill>
            <a:srgbClr val="FFFF00"/>
          </a:solidFill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000" b="1" cap="all" spc="0" dirty="0" smtClean="0">
                <a:ln/>
                <a:effectLst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КОЛЕСНИКОВ АНТОН</a:t>
            </a:r>
            <a:endParaRPr lang="ru-RU" sz="2000" b="1" cap="all" spc="0" dirty="0">
              <a:ln/>
              <a:effectLst>
                <a:reflection blurRad="10000" stA="55000" endPos="48000" dist="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6072198" y="6072206"/>
            <a:ext cx="2589171" cy="400110"/>
          </a:xfrm>
          <a:prstGeom prst="rect">
            <a:avLst/>
          </a:prstGeom>
          <a:solidFill>
            <a:srgbClr val="FFFF00"/>
          </a:solidFill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000" b="1" cap="all" dirty="0" smtClean="0">
                <a:ln/>
                <a:effectLst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Щедрина Мария</a:t>
            </a:r>
            <a:endParaRPr lang="ru-RU" sz="2000" b="1" cap="all" spc="0" dirty="0">
              <a:ln/>
              <a:effectLst>
                <a:reflection blurRad="10000" stA="55000" endPos="48000" dist="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697526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1" y="186269"/>
            <a:ext cx="864399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Наши хорошисты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6" name="Picture 10" descr="21M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266969" y="4991100"/>
            <a:ext cx="1773238" cy="1866900"/>
          </a:xfrm>
          <a:prstGeom prst="rect">
            <a:avLst/>
          </a:prstGeom>
          <a:noFill/>
        </p:spPr>
      </p:pic>
      <p:pic>
        <p:nvPicPr>
          <p:cNvPr id="13" name="Picture 10" descr="0_13895_530aaea1_S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-66441"/>
            <a:ext cx="1428750" cy="1428750"/>
          </a:xfrm>
          <a:prstGeom prst="rect">
            <a:avLst/>
          </a:prstGeom>
          <a:noFill/>
        </p:spPr>
      </p:pic>
      <p:pic>
        <p:nvPicPr>
          <p:cNvPr id="5" name="Picture 9" descr="F:\мама\все презентации\5\1 класс\Анимационные картинки для презентаций. Часть 1\Новый год\Sterne0040n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080393" y="4638904"/>
            <a:ext cx="762000" cy="638175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19872" y="1189147"/>
            <a:ext cx="2648348" cy="3183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 descr="G:\ОКСАНА НОВОРОС 07.02.11\ОКСАНА НОВОРОС 07.02.11\КЛАССНЫЙ РУКОВОДИТЕЛЬ\6В\ФОТО\фотки для портфолио\портреты\Киясов Расул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80112" y="3866869"/>
            <a:ext cx="2207481" cy="2875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E:\ОКСАНА НОВОРОС 07.02.11\6В\ФОТО\фотки для портфолио\портреты\Бондаренко Стефания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19715" y="1189147"/>
            <a:ext cx="2224285" cy="2819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339" name="Picture 3" descr="E:\ОКСАНА НОВОРОС 07.02.11\6В\ФОТО\фотки для портфолио\портреты\P1100840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1857356" y="3714752"/>
            <a:ext cx="2011679" cy="3143248"/>
          </a:xfrm>
          <a:prstGeom prst="rect">
            <a:avLst/>
          </a:prstGeom>
          <a:noFill/>
        </p:spPr>
      </p:pic>
      <p:pic>
        <p:nvPicPr>
          <p:cNvPr id="14340" name="Picture 4" descr="E:\ОКСАНА НОВОРОС 07.02.11\6В\ФОТО\3 четверть\7.03.14.Огонек для родителей\P1110525 — копия.JP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214282" y="1357298"/>
            <a:ext cx="2025169" cy="3143272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214282" y="4500570"/>
            <a:ext cx="2068131" cy="400110"/>
          </a:xfrm>
          <a:prstGeom prst="rect">
            <a:avLst/>
          </a:prstGeom>
          <a:solidFill>
            <a:srgbClr val="FFFF00"/>
          </a:solidFill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000" b="1" cap="all" dirty="0" smtClean="0">
                <a:ln/>
                <a:effectLst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Бедов Артем</a:t>
            </a:r>
            <a:endParaRPr lang="ru-RU" sz="2000" b="1" cap="all" spc="0" dirty="0">
              <a:ln/>
              <a:effectLst>
                <a:reflection blurRad="10000" stA="55000" endPos="48000" dist="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428992" y="4357694"/>
            <a:ext cx="2575513" cy="400110"/>
          </a:xfrm>
          <a:prstGeom prst="rect">
            <a:avLst/>
          </a:prstGeom>
          <a:solidFill>
            <a:srgbClr val="FFFF00"/>
          </a:solidFill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000" b="1" cap="all" dirty="0" smtClean="0">
                <a:ln/>
                <a:effectLst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Харченко Дарья</a:t>
            </a:r>
            <a:endParaRPr lang="ru-RU" sz="2000" b="1" cap="all" spc="0" dirty="0">
              <a:ln/>
              <a:effectLst>
                <a:reflection blurRad="10000" stA="55000" endPos="48000" dist="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143114" y="3571876"/>
            <a:ext cx="3000886" cy="400110"/>
          </a:xfrm>
          <a:prstGeom prst="rect">
            <a:avLst/>
          </a:prstGeom>
          <a:solidFill>
            <a:srgbClr val="FFFF00"/>
          </a:solidFill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r"/>
            <a:r>
              <a:rPr lang="ru-RU" sz="2000" b="1" cap="all" dirty="0" smtClean="0">
                <a:ln/>
                <a:effectLst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Бондаренко </a:t>
            </a:r>
            <a:r>
              <a:rPr lang="ru-RU" sz="2000" b="1" cap="all" spc="0" dirty="0" err="1" smtClean="0">
                <a:ln/>
                <a:effectLst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стефа</a:t>
            </a:r>
            <a:endParaRPr lang="ru-RU" sz="2000" b="1" cap="all" spc="0" dirty="0">
              <a:ln/>
              <a:effectLst>
                <a:reflection blurRad="10000" stA="55000" endPos="48000" dist="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142976" y="6457890"/>
            <a:ext cx="3337773" cy="400110"/>
          </a:xfrm>
          <a:prstGeom prst="rect">
            <a:avLst/>
          </a:prstGeom>
          <a:solidFill>
            <a:srgbClr val="FFFF00"/>
          </a:solidFill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000" b="1" cap="all" dirty="0" err="1" smtClean="0">
                <a:ln/>
                <a:effectLst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Пылящева</a:t>
            </a:r>
            <a:r>
              <a:rPr lang="ru-RU" sz="2000" b="1" cap="all" dirty="0" smtClean="0">
                <a:ln/>
                <a:effectLst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Вероника</a:t>
            </a:r>
            <a:endParaRPr lang="ru-RU" sz="2000" b="1" cap="all" spc="0" dirty="0">
              <a:ln/>
              <a:effectLst>
                <a:reflection blurRad="10000" stA="55000" endPos="48000" dist="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572132" y="6457890"/>
            <a:ext cx="2200219" cy="400110"/>
          </a:xfrm>
          <a:prstGeom prst="rect">
            <a:avLst/>
          </a:prstGeom>
          <a:solidFill>
            <a:srgbClr val="FFFF00"/>
          </a:solidFill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000" b="1" cap="all" spc="0" dirty="0" err="1" smtClean="0">
                <a:ln/>
                <a:effectLst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Киясов</a:t>
            </a:r>
            <a:r>
              <a:rPr lang="ru-RU" sz="2000" b="1" cap="all" spc="0" dirty="0" smtClean="0">
                <a:ln/>
                <a:effectLst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Расул</a:t>
            </a:r>
            <a:endParaRPr lang="ru-RU" sz="2000" b="1" cap="all" spc="0" dirty="0">
              <a:ln/>
              <a:effectLst>
                <a:reflection blurRad="10000" stA="55000" endPos="48000" dist="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610062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1" y="186269"/>
            <a:ext cx="864399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Наши хорошисты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6" name="Picture 10" descr="21M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266969" y="4991100"/>
            <a:ext cx="1773238" cy="1866900"/>
          </a:xfrm>
          <a:prstGeom prst="rect">
            <a:avLst/>
          </a:prstGeom>
          <a:noFill/>
        </p:spPr>
      </p:pic>
      <p:pic>
        <p:nvPicPr>
          <p:cNvPr id="13" name="Picture 10" descr="0_13895_530aaea1_S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-66441"/>
            <a:ext cx="1428750" cy="1428750"/>
          </a:xfrm>
          <a:prstGeom prst="rect">
            <a:avLst/>
          </a:prstGeom>
          <a:noFill/>
        </p:spPr>
      </p:pic>
      <p:pic>
        <p:nvPicPr>
          <p:cNvPr id="5" name="Picture 9" descr="F:\мама\все презентации\5\1 класс\Анимационные картинки для презентаций. Часть 1\Новый год\Sterne0040n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080393" y="4638904"/>
            <a:ext cx="762000" cy="638175"/>
          </a:xfrm>
          <a:prstGeom prst="rect">
            <a:avLst/>
          </a:prstGeom>
          <a:noFill/>
        </p:spPr>
      </p:pic>
      <p:pic>
        <p:nvPicPr>
          <p:cNvPr id="15362" name="Picture 2" descr="E:\ОКСАНА НОВОРОС 07.02.11\6В\ФОТО\фотки для портфолио\портреты\P1100841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214810" y="1214422"/>
            <a:ext cx="2364824" cy="3227394"/>
          </a:xfrm>
          <a:prstGeom prst="rect">
            <a:avLst/>
          </a:prstGeom>
          <a:noFill/>
        </p:spPr>
      </p:pic>
      <p:pic>
        <p:nvPicPr>
          <p:cNvPr id="15363" name="Picture 3" descr="E:\ОКСАНА НОВОРОС 07.02.11\6В\ФОТО\фотки для портфолио\портреты\Алымов Илья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42844" y="1357298"/>
            <a:ext cx="2189979" cy="3017836"/>
          </a:xfrm>
          <a:prstGeom prst="rect">
            <a:avLst/>
          </a:prstGeom>
          <a:noFill/>
        </p:spPr>
      </p:pic>
      <p:pic>
        <p:nvPicPr>
          <p:cNvPr id="11" name="Picture 2" descr="E:\ОКСАНА НОВОРОС 07.02.11\6В\ФОТО\фотки для портфолио\портреты\P1120399 — копия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214546" y="3500438"/>
            <a:ext cx="1981200" cy="3159125"/>
          </a:xfrm>
          <a:prstGeom prst="rect">
            <a:avLst/>
          </a:prstGeom>
          <a:noFill/>
        </p:spPr>
      </p:pic>
      <p:pic>
        <p:nvPicPr>
          <p:cNvPr id="15365" name="Picture 5" descr="E:\ОКСАНА НОВОРОС 07.02.11\6В\ФОТО\фотки для портфолио\портреты\P1120391 — копия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786578" y="3286124"/>
            <a:ext cx="2000264" cy="3161710"/>
          </a:xfrm>
          <a:prstGeom prst="rect">
            <a:avLst/>
          </a:prstGeom>
          <a:noFill/>
        </p:spPr>
      </p:pic>
      <p:pic>
        <p:nvPicPr>
          <p:cNvPr id="17" name="Picture 2" descr="F:\мама\все презентации\5\1 класс\Анимационные картинки для презентаций. Часть 1\Новый год\Sterne0032n.gif"/>
          <p:cNvPicPr>
            <a:picLocks noChangeAspect="1" noChangeArrowheads="1" noCrop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6929454" y="1928802"/>
            <a:ext cx="952500" cy="952500"/>
          </a:xfrm>
          <a:prstGeom prst="rect">
            <a:avLst/>
          </a:prstGeom>
          <a:noFill/>
        </p:spPr>
      </p:pic>
      <p:pic>
        <p:nvPicPr>
          <p:cNvPr id="18" name="Picture 2" descr="F:\мама\все презентации\5\1 класс\Анимационные картинки для презентаций. Часть 1\Новый год\Sterne0032n.gif"/>
          <p:cNvPicPr>
            <a:picLocks noChangeAspect="1" noChangeArrowheads="1" noCrop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7858148" y="1071546"/>
            <a:ext cx="952500" cy="952500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0" y="4357694"/>
            <a:ext cx="2221250" cy="400110"/>
          </a:xfrm>
          <a:prstGeom prst="rect">
            <a:avLst/>
          </a:prstGeom>
          <a:solidFill>
            <a:srgbClr val="FFFF00"/>
          </a:solidFill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000" b="1" cap="all" dirty="0" err="1" smtClean="0">
                <a:ln/>
                <a:effectLst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Алымов</a:t>
            </a:r>
            <a:r>
              <a:rPr lang="ru-RU" sz="2000" b="1" cap="all" dirty="0" smtClean="0">
                <a:ln/>
                <a:effectLst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cap="all" dirty="0" err="1" smtClean="0">
                <a:ln/>
                <a:effectLst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илья</a:t>
            </a:r>
            <a:endParaRPr lang="ru-RU" sz="2000" b="1" cap="all" spc="0" dirty="0">
              <a:ln/>
              <a:effectLst>
                <a:reflection blurRad="10000" stA="55000" endPos="48000" dist="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500166" y="6457890"/>
            <a:ext cx="3366371" cy="400110"/>
          </a:xfrm>
          <a:prstGeom prst="rect">
            <a:avLst/>
          </a:prstGeom>
          <a:solidFill>
            <a:srgbClr val="FFFF00"/>
          </a:solidFill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000" b="1" cap="all" dirty="0" smtClean="0">
                <a:ln/>
                <a:effectLst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Василенко Виктория</a:t>
            </a:r>
            <a:endParaRPr lang="ru-RU" sz="2000" b="1" cap="all" spc="0" dirty="0">
              <a:ln/>
              <a:effectLst>
                <a:reflection blurRad="10000" stA="55000" endPos="48000" dist="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214810" y="4071942"/>
            <a:ext cx="2500330" cy="707886"/>
          </a:xfrm>
          <a:prstGeom prst="rect">
            <a:avLst/>
          </a:prstGeom>
          <a:solidFill>
            <a:srgbClr val="FFFF00"/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000" b="1" cap="all" dirty="0" err="1" smtClean="0">
                <a:ln/>
                <a:effectLst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Хамчичева</a:t>
            </a:r>
            <a:r>
              <a:rPr lang="ru-RU" sz="2000" b="1" cap="all" dirty="0" smtClean="0">
                <a:ln/>
                <a:effectLst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cap="all" dirty="0" err="1" smtClean="0">
                <a:ln/>
                <a:effectLst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валерия</a:t>
            </a:r>
            <a:endParaRPr lang="ru-RU" sz="2000" b="1" cap="all" spc="0" dirty="0">
              <a:ln/>
              <a:effectLst>
                <a:reflection blurRad="10000" stA="55000" endPos="48000" dist="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980826" y="6457890"/>
            <a:ext cx="3163174" cy="400110"/>
          </a:xfrm>
          <a:prstGeom prst="rect">
            <a:avLst/>
          </a:prstGeom>
          <a:solidFill>
            <a:srgbClr val="FFFF00"/>
          </a:solidFill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000" b="1" cap="all" dirty="0" smtClean="0">
                <a:ln/>
                <a:effectLst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Волкова </a:t>
            </a:r>
            <a:r>
              <a:rPr lang="ru-RU" sz="2000" b="1" cap="all" dirty="0" err="1" smtClean="0">
                <a:ln/>
                <a:effectLst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анастасия</a:t>
            </a:r>
            <a:endParaRPr lang="ru-RU" sz="2000" b="1" cap="all" spc="0" dirty="0">
              <a:ln/>
              <a:effectLst>
                <a:reflection blurRad="10000" stA="55000" endPos="48000" dist="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610062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1" y="186269"/>
            <a:ext cx="864399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rgbClr val="009DD9">
                        <a:tint val="70000"/>
                        <a:satMod val="245000"/>
                      </a:srgbClr>
                    </a:gs>
                    <a:gs pos="75000">
                      <a:srgbClr val="009DD9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009DD9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Наши активисты</a:t>
            </a:r>
            <a:endParaRPr lang="ru-RU" sz="5400" b="1" dirty="0">
              <a:ln w="11430"/>
              <a:gradFill>
                <a:gsLst>
                  <a:gs pos="0">
                    <a:srgbClr val="009DD9">
                      <a:tint val="70000"/>
                      <a:satMod val="245000"/>
                    </a:srgbClr>
                  </a:gs>
                  <a:gs pos="75000">
                    <a:srgbClr val="009DD9">
                      <a:tint val="90000"/>
                      <a:shade val="60000"/>
                      <a:satMod val="240000"/>
                    </a:srgbClr>
                  </a:gs>
                  <a:gs pos="100000">
                    <a:srgbClr val="009DD9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3" name="Picture 10" descr="0_13895_530aaea1_S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-66441"/>
            <a:ext cx="1428750" cy="1428750"/>
          </a:xfrm>
          <a:prstGeom prst="rect">
            <a:avLst/>
          </a:prstGeom>
          <a:noFill/>
        </p:spPr>
      </p:pic>
      <p:pic>
        <p:nvPicPr>
          <p:cNvPr id="5" name="Picture 9" descr="F:\мама\все презентации\5\1 класс\Анимационные картинки для презентаций. Часть 1\Новый год\Sterne0040n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91785" y="4638904"/>
            <a:ext cx="1650608" cy="1382384"/>
          </a:xfrm>
          <a:prstGeom prst="rect">
            <a:avLst/>
          </a:prstGeom>
          <a:noFill/>
        </p:spPr>
      </p:pic>
      <p:pic>
        <p:nvPicPr>
          <p:cNvPr id="10" name="Picture 8" descr="F:\мама\все презентации\5\1 класс\Анимационные картинки для презентаций. Часть 1\Новый год\Sterne0047n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34" y="2060848"/>
            <a:ext cx="1749148" cy="1749148"/>
          </a:xfrm>
          <a:prstGeom prst="rect">
            <a:avLst/>
          </a:prstGeom>
          <a:noFill/>
        </p:spPr>
      </p:pic>
      <p:pic>
        <p:nvPicPr>
          <p:cNvPr id="11" name="Picture 8" descr="F:\мама\все презентации\5\1 класс\Анимационные картинки для презентаций. Часть 1\Новый год\Sterne0047n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15824" y="1047326"/>
            <a:ext cx="1445569" cy="1445569"/>
          </a:xfrm>
          <a:prstGeom prst="rect">
            <a:avLst/>
          </a:prstGeom>
          <a:noFill/>
        </p:spPr>
      </p:pic>
      <p:pic>
        <p:nvPicPr>
          <p:cNvPr id="8" name="Picture 10" descr="sea4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337" y="4387146"/>
            <a:ext cx="2127960" cy="1634141"/>
          </a:xfrm>
          <a:prstGeom prst="rect">
            <a:avLst/>
          </a:prstGeom>
          <a:noFill/>
        </p:spPr>
      </p:pic>
      <p:pic>
        <p:nvPicPr>
          <p:cNvPr id="9" name="Picture 2" descr="F:\мама\все презентации\5\1 класс\Анимационные картинки для презентаций. Часть 1\Новый год\Sterne0032n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56393" y="2847966"/>
            <a:ext cx="1428750" cy="1428750"/>
          </a:xfrm>
          <a:prstGeom prst="rect">
            <a:avLst/>
          </a:prstGeom>
          <a:noFill/>
        </p:spPr>
      </p:pic>
      <p:pic>
        <p:nvPicPr>
          <p:cNvPr id="11266" name="Picture 2" descr="E:\ОКСАНА НОВОРОС 07.02.11\6В\ФОТО\4 четверть\23.05.14.спектакль Пеппи на каникулах-6а\P1120391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214546" y="1285860"/>
            <a:ext cx="4423282" cy="5218185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214282" y="6072206"/>
            <a:ext cx="3008902" cy="400110"/>
          </a:xfrm>
          <a:prstGeom prst="rect">
            <a:avLst/>
          </a:prstGeom>
          <a:solidFill>
            <a:srgbClr val="FFFF00"/>
          </a:solidFill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000" b="1" cap="all" dirty="0" smtClean="0">
                <a:ln/>
                <a:effectLst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Павлова </a:t>
            </a:r>
            <a:r>
              <a:rPr lang="ru-RU" sz="2000" b="1" cap="all" dirty="0" err="1" smtClean="0">
                <a:ln/>
                <a:effectLst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кристина</a:t>
            </a:r>
            <a:endParaRPr lang="ru-RU" sz="2000" b="1" cap="all" spc="0" dirty="0">
              <a:ln/>
              <a:effectLst>
                <a:reflection blurRad="10000" stA="55000" endPos="48000" dist="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786446" y="6000768"/>
            <a:ext cx="3163174" cy="400110"/>
          </a:xfrm>
          <a:prstGeom prst="rect">
            <a:avLst/>
          </a:prstGeom>
          <a:solidFill>
            <a:srgbClr val="FFFF00"/>
          </a:solidFill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000" b="1" cap="all" dirty="0" smtClean="0">
                <a:ln/>
                <a:effectLst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Волкова </a:t>
            </a:r>
            <a:r>
              <a:rPr lang="ru-RU" sz="2000" b="1" cap="all" dirty="0" err="1" smtClean="0">
                <a:ln/>
                <a:effectLst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анастасия</a:t>
            </a:r>
            <a:endParaRPr lang="ru-RU" sz="2000" b="1" cap="all" spc="0" dirty="0">
              <a:ln/>
              <a:effectLst>
                <a:reflection blurRad="10000" stA="55000" endPos="48000" dist="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032838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599" y="186269"/>
            <a:ext cx="795811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>
                <a:ln w="11430"/>
                <a:gradFill>
                  <a:gsLst>
                    <a:gs pos="0">
                      <a:srgbClr val="009DD9">
                        <a:tint val="70000"/>
                        <a:satMod val="245000"/>
                      </a:srgbClr>
                    </a:gs>
                    <a:gs pos="75000">
                      <a:srgbClr val="009DD9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009DD9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</a:t>
            </a:r>
            <a:r>
              <a:rPr lang="ru-RU" sz="5400" b="1" dirty="0" smtClean="0">
                <a:ln w="11430"/>
                <a:gradFill>
                  <a:gsLst>
                    <a:gs pos="0">
                      <a:srgbClr val="009DD9">
                        <a:tint val="70000"/>
                        <a:satMod val="245000"/>
                      </a:srgbClr>
                    </a:gs>
                    <a:gs pos="75000">
                      <a:srgbClr val="009DD9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009DD9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портивная гордость</a:t>
            </a:r>
            <a:endParaRPr lang="ru-RU" sz="5400" b="1" dirty="0">
              <a:ln w="11430"/>
              <a:gradFill>
                <a:gsLst>
                  <a:gs pos="0">
                    <a:srgbClr val="009DD9">
                      <a:tint val="70000"/>
                      <a:satMod val="245000"/>
                    </a:srgbClr>
                  </a:gs>
                  <a:gs pos="75000">
                    <a:srgbClr val="009DD9">
                      <a:tint val="90000"/>
                      <a:shade val="60000"/>
                      <a:satMod val="240000"/>
                    </a:srgbClr>
                  </a:gs>
                  <a:gs pos="100000">
                    <a:srgbClr val="009DD9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3" name="Picture 10" descr="0_13895_530aaea1_S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-66441"/>
            <a:ext cx="1428750" cy="1428750"/>
          </a:xfrm>
          <a:prstGeom prst="rect">
            <a:avLst/>
          </a:prstGeom>
          <a:noFill/>
        </p:spPr>
      </p:pic>
      <p:pic>
        <p:nvPicPr>
          <p:cNvPr id="5" name="Picture 9" descr="F:\мама\все презентации\5\1 класс\Анимационные картинки для презентаций. Часть 1\Новый год\Sterne0040n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28240" y="4994358"/>
            <a:ext cx="1615760" cy="1353199"/>
          </a:xfrm>
          <a:prstGeom prst="rect">
            <a:avLst/>
          </a:prstGeom>
          <a:noFill/>
        </p:spPr>
      </p:pic>
      <p:pic>
        <p:nvPicPr>
          <p:cNvPr id="1027" name="Picture 3" descr="G:\фото Чеботаев\Копия H136000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61960" y="1130552"/>
            <a:ext cx="3666501" cy="5505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8" descr="F:\мама\все презентации\5\1 класс\Анимационные картинки для презентаций. Часть 1\Новый год\Sterne0047n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0034" y="2110734"/>
            <a:ext cx="1699262" cy="1699262"/>
          </a:xfrm>
          <a:prstGeom prst="rect">
            <a:avLst/>
          </a:prstGeom>
          <a:noFill/>
        </p:spPr>
      </p:pic>
      <p:pic>
        <p:nvPicPr>
          <p:cNvPr id="11" name="Picture 8" descr="F:\мама\все презентации\5\1 класс\Анимационные картинки для презентаций. Часть 1\Новый год\Sterne0047n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02225" y="1362308"/>
            <a:ext cx="1490627" cy="1490627"/>
          </a:xfrm>
          <a:prstGeom prst="rect">
            <a:avLst/>
          </a:prstGeom>
          <a:noFill/>
        </p:spPr>
      </p:pic>
      <p:pic>
        <p:nvPicPr>
          <p:cNvPr id="8" name="Picture 10" descr="sea4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1337" y="4387146"/>
            <a:ext cx="2127960" cy="1634141"/>
          </a:xfrm>
          <a:prstGeom prst="rect">
            <a:avLst/>
          </a:prstGeom>
          <a:noFill/>
        </p:spPr>
      </p:pic>
      <p:pic>
        <p:nvPicPr>
          <p:cNvPr id="9" name="Picture 2" descr="F:\мама\все презентации\5\1 класс\Анимационные картинки для презентаций. Часть 1\Новый год\Sterne0032n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702276" y="3060428"/>
            <a:ext cx="1578476" cy="1578476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857224" y="6072206"/>
            <a:ext cx="2864823" cy="400110"/>
          </a:xfrm>
          <a:prstGeom prst="rect">
            <a:avLst/>
          </a:prstGeom>
          <a:solidFill>
            <a:srgbClr val="FFFF00"/>
          </a:solidFill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000" b="1" cap="all" dirty="0" err="1" smtClean="0">
                <a:ln/>
                <a:effectLst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Чеботаев</a:t>
            </a:r>
            <a:r>
              <a:rPr lang="ru-RU" sz="2000" b="1" cap="all" dirty="0" smtClean="0">
                <a:ln/>
                <a:effectLst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cap="all" dirty="0" err="1" smtClean="0">
                <a:ln/>
                <a:effectLst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михаил</a:t>
            </a:r>
            <a:endParaRPr lang="ru-RU" sz="2000" b="1" cap="all" spc="0" dirty="0">
              <a:ln/>
              <a:effectLst>
                <a:reflection blurRad="10000" stA="55000" endPos="48000" dist="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6391094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215338" y="5786454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z="3200" b="1" smtClean="0"/>
              <a:pPr/>
              <a:t>6</a:t>
            </a:fld>
            <a:endParaRPr lang="ru-RU" sz="3200" b="1" dirty="0"/>
          </a:p>
        </p:txBody>
      </p:sp>
      <p:pic>
        <p:nvPicPr>
          <p:cNvPr id="10242" name="Picture 2" descr="E:\ОКСАНА НОВОРОС 07.02.11\6В\ФОТО\4 четверть\17.04.ДР О.В школьная форма\P112017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1857364"/>
            <a:ext cx="5924557" cy="4443418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51520" y="46436"/>
            <a:ext cx="878497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cap="all" dirty="0" smtClean="0">
                <a:ln w="0"/>
                <a:solidFill>
                  <a:srgbClr val="FF0066"/>
                </a:solidFill>
                <a:effectLst>
                  <a:reflection blurRad="12700" stA="50000" endPos="50000" dist="5000" dir="5400000" sy="-100000" rotWithShape="0"/>
                </a:effectLst>
              </a:rPr>
              <a:t>Мы </a:t>
            </a:r>
            <a:r>
              <a:rPr lang="ru-RU" sz="5400" b="1" cap="all" dirty="0">
                <a:ln w="0"/>
                <a:solidFill>
                  <a:srgbClr val="FF0066"/>
                </a:solidFill>
                <a:effectLst>
                  <a:reflection blurRad="12700" stA="50000" endPos="50000" dist="5000" dir="5400000" sy="-100000" rotWithShape="0"/>
                </a:effectLst>
              </a:rPr>
              <a:t>- </a:t>
            </a:r>
          </a:p>
          <a:p>
            <a:pPr algn="ctr"/>
            <a:r>
              <a:rPr lang="ru-RU" sz="5400" b="1" cap="all" dirty="0">
                <a:ln w="0"/>
                <a:solidFill>
                  <a:srgbClr val="FF0066"/>
                </a:solidFill>
                <a:effectLst>
                  <a:reflection blurRad="12700" stA="50000" endPos="50000" dist="5000" dir="5400000" sy="-100000" rotWithShape="0"/>
                </a:effectLst>
              </a:rPr>
              <a:t>активный </a:t>
            </a:r>
            <a:r>
              <a:rPr lang="ru-RU" sz="5400" b="1" cap="all" dirty="0" smtClean="0">
                <a:ln w="0"/>
                <a:solidFill>
                  <a:srgbClr val="FF0066"/>
                </a:solidFill>
                <a:effectLst>
                  <a:reflection blurRad="12700" stA="50000" endPos="50000" dist="5000" dir="5400000" sy="-100000" rotWithShape="0"/>
                </a:effectLst>
              </a:rPr>
              <a:t>и дружный класс!!!</a:t>
            </a:r>
            <a:endParaRPr lang="ru-RU" sz="5400" b="1" i="1" cap="all" dirty="0" smtClean="0">
              <a:ln w="0"/>
              <a:solidFill>
                <a:schemeClr val="tx1">
                  <a:lumMod val="95000"/>
                  <a:lumOff val="5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/>
            <a:endParaRPr lang="ru-RU" sz="5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052530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59</Words>
  <PresentationFormat>Экран (4:3)</PresentationFormat>
  <Paragraphs>28</Paragraphs>
  <Slides>6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1234</dc:creator>
  <cp:lastModifiedBy>1234</cp:lastModifiedBy>
  <cp:revision>3</cp:revision>
  <dcterms:created xsi:type="dcterms:W3CDTF">2015-03-27T15:04:16Z</dcterms:created>
  <dcterms:modified xsi:type="dcterms:W3CDTF">2015-03-27T15:31:50Z</dcterms:modified>
</cp:coreProperties>
</file>