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2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11A3E-23EA-476D-BBB4-B9369CE44D45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FC8F3-21CE-4EE7-B903-39ABCA62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I:\recovery\классный руководитель 6в,7в\7 В\7 В к 23 февраля\IMG_293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5720" y="1714488"/>
            <a:ext cx="4218149" cy="46702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пк\Desktop\P1120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104" y="1714488"/>
            <a:ext cx="4548896" cy="4724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58082" y="2714620"/>
            <a:ext cx="952500" cy="952500"/>
          </a:xfrm>
          <a:prstGeom prst="rect">
            <a:avLst/>
          </a:prstGeom>
          <a:noFill/>
        </p:spPr>
      </p:pic>
      <p:pic>
        <p:nvPicPr>
          <p:cNvPr id="1027" name="Picture 3" descr="F:\мама\все презентации\5\1 класс\Анимационные картинки для презентаций. Часть 1\Новый год\Sterne0037n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0"/>
            <a:ext cx="714380" cy="727252"/>
          </a:xfrm>
          <a:prstGeom prst="rect">
            <a:avLst/>
          </a:prstGeom>
          <a:noFill/>
        </p:spPr>
      </p:pic>
      <p:pic>
        <p:nvPicPr>
          <p:cNvPr id="1029" name="Picture 5" descr="F:\мама\все презентации\5\1 класс\Анимационные картинки для презентаций. Часть 1\Новый год\Sterne001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4290"/>
            <a:ext cx="523875" cy="428625"/>
          </a:xfrm>
          <a:prstGeom prst="rect">
            <a:avLst/>
          </a:prstGeom>
          <a:noFill/>
        </p:spPr>
      </p:pic>
      <p:pic>
        <p:nvPicPr>
          <p:cNvPr id="1030" name="Picture 6" descr="F:\мама\все презентации\5\1 класс\Анимационные картинки для презентаций. Часть 1\Новый год\Sterne001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79925" y="422275"/>
            <a:ext cx="333375" cy="342900"/>
          </a:xfrm>
          <a:prstGeom prst="rect">
            <a:avLst/>
          </a:prstGeom>
          <a:noFill/>
        </p:spPr>
      </p:pic>
      <p:pic>
        <p:nvPicPr>
          <p:cNvPr id="1033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71604" y="1428736"/>
            <a:ext cx="762000" cy="638175"/>
          </a:xfrm>
          <a:prstGeom prst="rect">
            <a:avLst/>
          </a:prstGeom>
          <a:noFill/>
        </p:spPr>
      </p:pic>
      <p:pic>
        <p:nvPicPr>
          <p:cNvPr id="1034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00694" y="0"/>
            <a:ext cx="828675" cy="800100"/>
          </a:xfrm>
          <a:prstGeom prst="rect">
            <a:avLst/>
          </a:prstGeom>
          <a:noFill/>
        </p:spPr>
      </p:pic>
      <p:pic>
        <p:nvPicPr>
          <p:cNvPr id="1035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382000" y="3500438"/>
            <a:ext cx="762000" cy="638175"/>
          </a:xfrm>
          <a:prstGeom prst="rect">
            <a:avLst/>
          </a:prstGeom>
          <a:noFill/>
        </p:spPr>
      </p:pic>
      <p:pic>
        <p:nvPicPr>
          <p:cNvPr id="14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810529" y="481012"/>
            <a:ext cx="762000" cy="638175"/>
          </a:xfrm>
          <a:prstGeom prst="rect">
            <a:avLst/>
          </a:prstGeom>
          <a:noFill/>
        </p:spPr>
      </p:pic>
      <p:pic>
        <p:nvPicPr>
          <p:cNvPr id="15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928926" y="0"/>
            <a:ext cx="762000" cy="638175"/>
          </a:xfrm>
          <a:prstGeom prst="rect">
            <a:avLst/>
          </a:prstGeom>
          <a:noFill/>
        </p:spPr>
      </p:pic>
      <p:pic>
        <p:nvPicPr>
          <p:cNvPr id="17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034" y="2071678"/>
            <a:ext cx="762000" cy="638175"/>
          </a:xfrm>
          <a:prstGeom prst="rect">
            <a:avLst/>
          </a:prstGeom>
          <a:noFill/>
        </p:spPr>
      </p:pic>
      <p:pic>
        <p:nvPicPr>
          <p:cNvPr id="18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0034" y="2857496"/>
            <a:ext cx="952500" cy="952500"/>
          </a:xfrm>
          <a:prstGeom prst="rect">
            <a:avLst/>
          </a:prstGeom>
          <a:noFill/>
        </p:spPr>
      </p:pic>
      <p:pic>
        <p:nvPicPr>
          <p:cNvPr id="19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472" y="428604"/>
            <a:ext cx="952500" cy="952500"/>
          </a:xfrm>
          <a:prstGeom prst="rect">
            <a:avLst/>
          </a:prstGeom>
          <a:noFill/>
        </p:spPr>
      </p:pic>
      <p:pic>
        <p:nvPicPr>
          <p:cNvPr id="22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71604" y="0"/>
            <a:ext cx="828675" cy="800100"/>
          </a:xfrm>
          <a:prstGeom prst="rect">
            <a:avLst/>
          </a:prstGeom>
          <a:noFill/>
        </p:spPr>
      </p:pic>
      <p:pic>
        <p:nvPicPr>
          <p:cNvPr id="24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382000" y="1571612"/>
            <a:ext cx="762000" cy="638175"/>
          </a:xfrm>
          <a:prstGeom prst="rect">
            <a:avLst/>
          </a:prstGeom>
          <a:noFill/>
        </p:spPr>
      </p:pic>
      <p:pic>
        <p:nvPicPr>
          <p:cNvPr id="27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00892" y="214290"/>
            <a:ext cx="428629" cy="500067"/>
          </a:xfrm>
          <a:prstGeom prst="rect">
            <a:avLst/>
          </a:prstGeom>
          <a:noFill/>
        </p:spPr>
      </p:pic>
      <p:pic>
        <p:nvPicPr>
          <p:cNvPr id="30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143900" y="2357430"/>
            <a:ext cx="428629" cy="500067"/>
          </a:xfrm>
          <a:prstGeom prst="rect">
            <a:avLst/>
          </a:prstGeom>
          <a:noFill/>
        </p:spPr>
      </p:pic>
      <p:pic>
        <p:nvPicPr>
          <p:cNvPr id="31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596" y="1285860"/>
            <a:ext cx="428629" cy="500067"/>
          </a:xfrm>
          <a:prstGeom prst="rect">
            <a:avLst/>
          </a:prstGeom>
          <a:noFill/>
        </p:spPr>
      </p:pic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>
          <a:xfrm>
            <a:off x="8215338" y="64928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z="3200" b="1" smtClean="0"/>
              <a:pPr/>
              <a:t>1</a:t>
            </a:fld>
            <a:endParaRPr lang="ru-RU" sz="3200" b="1" dirty="0"/>
          </a:p>
        </p:txBody>
      </p:sp>
      <p:pic>
        <p:nvPicPr>
          <p:cNvPr id="16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72205" y="4797152"/>
            <a:ext cx="762000" cy="638175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 rot="420000">
            <a:off x="1890087" y="34592"/>
            <a:ext cx="8245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Итоги  </a:t>
            </a:r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четверти 2014-15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" name="Picture 3" descr="C:\Users\пк\Desktop\6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874" y="1643050"/>
            <a:ext cx="4700126" cy="48034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5072066" y="6457890"/>
            <a:ext cx="3714776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КОЛЕСНИКОВ АНТОН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11675" y="1490649"/>
            <a:ext cx="828675" cy="800100"/>
          </a:xfrm>
          <a:prstGeom prst="rect">
            <a:avLst/>
          </a:prstGeom>
          <a:noFill/>
        </p:spPr>
      </p:pic>
      <p:pic>
        <p:nvPicPr>
          <p:cNvPr id="1032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429256" y="1571612"/>
            <a:ext cx="952500" cy="952500"/>
          </a:xfrm>
          <a:prstGeom prst="rect">
            <a:avLst/>
          </a:prstGeom>
          <a:noFill/>
        </p:spPr>
      </p:pic>
      <p:pic>
        <p:nvPicPr>
          <p:cNvPr id="20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05657" y="1809737"/>
            <a:ext cx="828675" cy="800100"/>
          </a:xfrm>
          <a:prstGeom prst="rect">
            <a:avLst/>
          </a:prstGeom>
          <a:noFill/>
        </p:spPr>
      </p:pic>
      <p:pic>
        <p:nvPicPr>
          <p:cNvPr id="23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74" y="1500174"/>
            <a:ext cx="762000" cy="638175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500002" y="714356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хорошисты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" name="Picture 3" descr="C:\Users\пк\Desktop\6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4700126" cy="48034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Прямоугольник 43"/>
          <p:cNvSpPr/>
          <p:nvPr/>
        </p:nvSpPr>
        <p:spPr>
          <a:xfrm>
            <a:off x="500034" y="6457890"/>
            <a:ext cx="3714776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Киясов</a:t>
            </a:r>
            <a:r>
              <a:rPr lang="ru-RU" sz="2000" b="1" cap="all" spc="0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Расул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9752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к\Desktop\IMG_79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03"/>
          <a:stretch/>
        </p:blipFill>
        <p:spPr bwMode="auto">
          <a:xfrm>
            <a:off x="-21772" y="968829"/>
            <a:ext cx="9165771" cy="5889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86116" y="6286520"/>
            <a:ext cx="4875187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Щедрина Мария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102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236669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пк\Desktop\фоторамки 8 марта красивые\9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0" y="-5882"/>
            <a:ext cx="9157320" cy="68638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00430" y="6215082"/>
            <a:ext cx="4572032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Щедрина Мария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1303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к\Desktop\фоторамки 8 марта красивые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к\Desktop\M5BYD3LALe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19872" y="980728"/>
            <a:ext cx="4693922" cy="4777815"/>
          </a:xfrm>
          <a:prstGeom prst="rect">
            <a:avLst/>
          </a:prstGeom>
          <a:noFill/>
          <a:effectLst>
            <a:glow rad="1905000">
              <a:schemeClr val="bg1">
                <a:lumMod val="65000"/>
                <a:alpha val="40000"/>
              </a:schemeClr>
            </a:glow>
            <a:softEdge rad="2794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102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14290"/>
            <a:ext cx="236669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06" y="6143644"/>
            <a:ext cx="4572032" cy="40011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Харченко Дарья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980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пк\Desktop\DSCN14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5577">
            <a:off x="293546" y="442898"/>
            <a:ext cx="8360231" cy="59035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I:\recovery\классный руководитель 6в,7в\6В\ФОТО\фотки для портфолио\портреты\Бондаренко Стефан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7591">
            <a:off x="544276" y="537887"/>
            <a:ext cx="4272982" cy="5417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пк\Desktop\фоторамки 8 марта красивые\2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-33987"/>
            <a:ext cx="9172330" cy="6891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383186">
            <a:off x="4798752" y="6032577"/>
            <a:ext cx="316317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Волкова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анастасия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89773">
            <a:off x="1511914" y="6048254"/>
            <a:ext cx="3000886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Бондаренко </a:t>
            </a:r>
            <a:r>
              <a:rPr lang="ru-RU" sz="2000" b="1" cap="all" spc="0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стефа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4709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пк\Desktop\IMG_14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1567"/>
          <a:stretch/>
        </p:blipFill>
        <p:spPr bwMode="auto">
          <a:xfrm>
            <a:off x="1475656" y="0"/>
            <a:ext cx="7570373" cy="64334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C:\Users\пк\Desktop\фоторамки веселые к 8марта\3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29" y="0"/>
            <a:ext cx="914752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активисты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857892"/>
            <a:ext cx="316317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Волкова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анастасия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6286520"/>
            <a:ext cx="3008902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Павлова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кристина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6286520"/>
            <a:ext cx="262751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Кондарева</a:t>
            </a:r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Анна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9401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29</Words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1234</cp:lastModifiedBy>
  <cp:revision>15</cp:revision>
  <dcterms:created xsi:type="dcterms:W3CDTF">2015-03-27T15:04:16Z</dcterms:created>
  <dcterms:modified xsi:type="dcterms:W3CDTF">2015-03-27T17:08:54Z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3131333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