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2" r:id="rId5"/>
    <p:sldId id="259" r:id="rId6"/>
    <p:sldId id="265" r:id="rId7"/>
    <p:sldId id="266" r:id="rId8"/>
    <p:sldId id="260" r:id="rId9"/>
    <p:sldId id="268" r:id="rId10"/>
    <p:sldId id="261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D8522-56B4-42EE-AB4A-9F060A03FCBB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A905C-091D-4FBE-85CF-B7C1BBF71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A905C-091D-4FBE-85CF-B7C1BBF717E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>
                <a:alpha val="66000"/>
              </a:srgb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yandsearch?lr=213&amp;clid=1946579&amp;win=84&amp;text=%D0%B2%D0%BE%D0%B5%D0%BD%D0%BD%D1%8B%D0%B5%20%D1%84%D0%BE%D1%82%D0%BE%D0%B3%D1%80%D0%B0%D1%84%D0%B8%D0%B8%201941-1945" TargetMode="External"/><Relationship Id="rId2" Type="http://schemas.openxmlformats.org/officeDocument/2006/relationships/hyperlink" Target="http://podvignaroda.mil.ru/?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2457880_large_img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33600" y="838200"/>
            <a:ext cx="4800600" cy="3600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838200" y="2286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МКОУ Михайловская ООШ Родниковского  района Ивановской области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400" y="7620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ПРОЕКТ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4800600"/>
            <a:ext cx="8458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solidFill>
                  <a:schemeClr val="bg1"/>
                </a:solidFill>
              </a:rPr>
              <a:t>Работу выполнила Малова Виктория,</a:t>
            </a:r>
          </a:p>
          <a:p>
            <a:pPr algn="r"/>
            <a:r>
              <a:rPr lang="ru-RU" sz="3200" dirty="0" smtClean="0">
                <a:solidFill>
                  <a:schemeClr val="bg1"/>
                </a:solidFill>
              </a:rPr>
              <a:t> ученица 3 класса</a:t>
            </a:r>
          </a:p>
          <a:p>
            <a:pPr algn="r"/>
            <a:r>
              <a:rPr lang="ru-RU" sz="3200" dirty="0" smtClean="0">
                <a:solidFill>
                  <a:schemeClr val="bg1"/>
                </a:solidFill>
              </a:rPr>
              <a:t>Руководитель  проекта: </a:t>
            </a:r>
            <a:r>
              <a:rPr lang="ru-RU" sz="3200" dirty="0" err="1" smtClean="0">
                <a:solidFill>
                  <a:schemeClr val="bg1"/>
                </a:solidFill>
              </a:rPr>
              <a:t>Щелканова</a:t>
            </a:r>
            <a:r>
              <a:rPr lang="ru-RU" sz="3200" dirty="0" smtClean="0">
                <a:solidFill>
                  <a:schemeClr val="bg1"/>
                </a:solidFill>
              </a:rPr>
              <a:t> Е.В.</a:t>
            </a:r>
          </a:p>
          <a:p>
            <a:pPr algn="r"/>
            <a:r>
              <a:rPr lang="ru-RU" sz="3200" dirty="0" smtClean="0">
                <a:solidFill>
                  <a:schemeClr val="bg1"/>
                </a:solidFill>
              </a:rPr>
              <a:t>2015 г.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762000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Прадед Сергей войну закончил в Праге. Вернулся с войны в звании старшего сержанта в 1946 году. 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После войны в своей деревне работал в колхозе. Умер 11 апреля 1995 года в возрасте 74 лет.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                  </a:t>
            </a:r>
            <a:r>
              <a:rPr lang="ru-RU" sz="3600" dirty="0" smtClean="0">
                <a:solidFill>
                  <a:srgbClr val="FFC000"/>
                </a:solidFill>
              </a:rPr>
              <a:t>Я горжусь своим прадедом</a:t>
            </a:r>
            <a:r>
              <a:rPr lang="ru-RU" sz="2800" dirty="0" smtClean="0">
                <a:solidFill>
                  <a:srgbClr val="FFC000"/>
                </a:solidFill>
              </a:rPr>
              <a:t>!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Picture 2" descr="C:\Users\сергей\Desktop\Поиск людей и награждения_files\2045785518a82b1af446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09800" y="3124200"/>
            <a:ext cx="4394200" cy="3295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04800"/>
            <a:ext cx="81534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Архивные данные: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ЭЛЕКТРОННЫЙ БАНК ДОКУМЕНТОВ «ПОДВИГ НАРОДА В ВЕЛИКОЙ ОТЕЧЕСТВЕННОЙ ВОЙНЕ 1941-1945 ГГ.»</a:t>
            </a:r>
          </a:p>
          <a:p>
            <a:r>
              <a:rPr lang="ru-RU" dirty="0" smtClean="0"/>
              <a:t> </a:t>
            </a:r>
            <a:r>
              <a:rPr lang="en-US" dirty="0" smtClean="0">
                <a:hlinkClick r:id="rId2"/>
              </a:rPr>
              <a:t>http://podvignaroda.mil.ru/?#tab=navHomE</a:t>
            </a:r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>
                <a:solidFill>
                  <a:schemeClr val="bg1"/>
                </a:solidFill>
              </a:rPr>
              <a:t>Используемые фото:</a:t>
            </a:r>
          </a:p>
          <a:p>
            <a:r>
              <a:rPr lang="en-US" dirty="0" smtClean="0">
                <a:hlinkClick r:id="rId3"/>
              </a:rPr>
              <a:t>http://yandex.ru/yandsearch?lr=213&amp;clid=1946579&amp;win=84&amp;text=%D0%B2%D0%BE%D0%B5%D0%BD%D0%BD%D1%8B%D0%B5%20%D1%84%D0%BE%D1%82%D0%BE%D0%B3%D1%80%D0%B0%D1%84%D0%B8%D0%B8%201941-1945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C:\Users\сергей\Desktop\Поиск людей и награждения_files\2045785518a82b1af44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810000"/>
            <a:ext cx="4394200" cy="3295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28600"/>
            <a:ext cx="8305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Цель проекта</a:t>
            </a:r>
            <a:r>
              <a:rPr lang="ru-RU" sz="3200" dirty="0" smtClean="0">
                <a:solidFill>
                  <a:schemeClr val="bg1"/>
                </a:solidFill>
              </a:rPr>
              <a:t>: изучить историю моей семьи в годы Великой Отечественной войны</a:t>
            </a:r>
          </a:p>
          <a:p>
            <a:r>
              <a:rPr lang="ru-RU" sz="3200" b="1" dirty="0" smtClean="0">
                <a:solidFill>
                  <a:srgbClr val="FFC000"/>
                </a:solidFill>
              </a:rPr>
              <a:t>Задачи</a:t>
            </a:r>
            <a:r>
              <a:rPr lang="ru-RU" sz="3200" dirty="0" smtClean="0">
                <a:solidFill>
                  <a:schemeClr val="bg1"/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</a:rPr>
              <a:t>Узнать, кто из моих родственников воевал в годы Великой Отечественной войны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</a:rPr>
              <a:t>Собрать сведения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</a:rPr>
              <a:t>Подготовить проект-отчет</a:t>
            </a:r>
          </a:p>
          <a:p>
            <a:pPr>
              <a:buFont typeface="Arial" pitchFamily="34" charset="0"/>
              <a:buChar char="•"/>
            </a:pPr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rgbClr val="FFC000"/>
                </a:solidFill>
              </a:rPr>
              <a:t>Проблемы, возникшие в ходе работы</a:t>
            </a:r>
            <a:r>
              <a:rPr lang="ru-RU" sz="3200" dirty="0" smtClean="0">
                <a:solidFill>
                  <a:schemeClr val="bg1"/>
                </a:solidFill>
              </a:rPr>
              <a:t>:     отсутствие фотографий и документов периода Великой Отечественной войны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0242" name="Picture 2" descr="C:\Users\сергей\Desktop\Поиск людей и награждения_files\2045785518a82b1af446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486400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1000" y="609600"/>
            <a:ext cx="46482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Мой </a:t>
            </a:r>
            <a:r>
              <a:rPr lang="ru-RU" sz="2400" dirty="0" smtClean="0">
                <a:solidFill>
                  <a:schemeClr val="bg1"/>
                </a:solidFill>
              </a:rPr>
              <a:t>прадед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КАРАСЁВ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СЕРГЕЙ ВАСИЛЬЕВИЧ </a:t>
            </a: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участник Великой Отечественной войны </a:t>
            </a:r>
            <a:r>
              <a:rPr lang="ru-RU" sz="2400" dirty="0" smtClean="0">
                <a:solidFill>
                  <a:schemeClr val="bg1"/>
                </a:solidFill>
              </a:rPr>
              <a:t>1941-1945 </a:t>
            </a:r>
            <a:r>
              <a:rPr lang="ru-RU" sz="2400" dirty="0" smtClean="0">
                <a:solidFill>
                  <a:schemeClr val="bg1"/>
                </a:solidFill>
              </a:rPr>
              <a:t>гг.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Он </a:t>
            </a:r>
            <a:r>
              <a:rPr lang="ru-RU" sz="2400" dirty="0" smtClean="0">
                <a:solidFill>
                  <a:schemeClr val="bg1"/>
                </a:solidFill>
              </a:rPr>
              <a:t>родился 12 июня 1921 года в деревне </a:t>
            </a:r>
            <a:r>
              <a:rPr lang="ru-RU" sz="2400" dirty="0" err="1" smtClean="0">
                <a:solidFill>
                  <a:schemeClr val="bg1"/>
                </a:solidFill>
              </a:rPr>
              <a:t>Татьяниха</a:t>
            </a:r>
            <a:r>
              <a:rPr lang="ru-RU" sz="2400" dirty="0" smtClean="0">
                <a:solidFill>
                  <a:schemeClr val="bg1"/>
                </a:solidFill>
              </a:rPr>
              <a:t> Родниковского района Ивановской области в семье крестьян. В 1940 г. был призван на срочную службу в Красную Армию.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52" name="Picture 4" descr="C:\Users\сергей\Desktop\Поиск людей и награждения_files\2045785518a82b1af446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5257800"/>
            <a:ext cx="2438400" cy="1828800"/>
          </a:xfrm>
          <a:prstGeom prst="rect">
            <a:avLst/>
          </a:prstGeom>
          <a:noFill/>
        </p:spPr>
      </p:pic>
      <p:pic>
        <p:nvPicPr>
          <p:cNvPr id="5" name="Рисунок 4" descr="Карасёв Сергей Васильевич -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9600" y="685800"/>
            <a:ext cx="3447142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Войну он встретил рядовым красноармейцем. Во время войны был 2 раза ранен. В боях под Сталинградом попал в окружение.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Picture 2" descr="C:\Users\сергей\Desktop\Поиск людей и награждения_files\rzhev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1676400"/>
            <a:ext cx="6286500" cy="4714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8" name="Picture 2" descr="C:\Users\сергей\Desktop\Поиск людей и награждения_files\2045785518a82b1af44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5257800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381000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Во время войны выполнял обязанности по обслуживанию почтовой связью КИ корпуса и раздаче почты по бригадам и частям корпуса. </a:t>
            </a:r>
            <a:endParaRPr lang="ru-RU" sz="2400" dirty="0"/>
          </a:p>
        </p:txBody>
      </p:sp>
      <p:pic>
        <p:nvPicPr>
          <p:cNvPr id="3074" name="Picture 2" descr="C:\Users\сергей\Desktop\Поиск людей и награждения_files\6d84d924c91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9200" y="1752600"/>
            <a:ext cx="6629400" cy="4706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сергей\Desktop\Поиск людей и награждения_files\2045785518a82b1af44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181600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524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За его  четкую добросовестную службу был награжден медалью «За боевые заслуги», орденом «Красной звезды». </a:t>
            </a:r>
            <a:endParaRPr lang="ru-RU" sz="2400" dirty="0"/>
          </a:p>
        </p:txBody>
      </p:sp>
      <p:pic>
        <p:nvPicPr>
          <p:cNvPr id="6146" name="Picture 2" descr="C:\Users\сергей\Desktop\Поиск людей и награждения_files\карасев сергей васильевич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8148" y="1295400"/>
            <a:ext cx="7307704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C:\Users\сергей\Desktop\Поиск людей и награждения_files\2045785518a82b1af44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334000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ергей\Desktop\Поиск людей и награждения_files\карасев награды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533400"/>
            <a:ext cx="8229600" cy="541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 descr="C:\Users\сергей\Desktop\Поиск людей и награждения_files\2045785518a82b1af44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410200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Медаль «За отвагу»  получил за то, что проявил себя как умелый разведчик. </a:t>
            </a:r>
            <a:endParaRPr lang="ru-RU" sz="2400" dirty="0"/>
          </a:p>
        </p:txBody>
      </p:sp>
      <p:pic>
        <p:nvPicPr>
          <p:cNvPr id="5122" name="Picture 2" descr="C:\Users\сергей\Desktop\Поиск людей и награждения_files\карасев награды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9200" y="1447800"/>
            <a:ext cx="6858000" cy="472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Users\сергей\Desktop\Поиск людей и награждения_files\2045785518a82b1af446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5410200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асев награды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9600" y="1524000"/>
            <a:ext cx="7812397" cy="45928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4572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Награды прадеда Карасева Сергея Васильевича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Picture 3" descr="C:\Users\сергей\Desktop\Поиск людей и награждения_files\2045785518a82b1af44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410200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273</Words>
  <Application>Microsoft Office PowerPoint</Application>
  <PresentationFormat>Экран (4:3)</PresentationFormat>
  <Paragraphs>37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user</cp:lastModifiedBy>
  <cp:revision>35</cp:revision>
  <dcterms:created xsi:type="dcterms:W3CDTF">2015-03-15T08:11:09Z</dcterms:created>
  <dcterms:modified xsi:type="dcterms:W3CDTF">2015-03-25T06:43:49Z</dcterms:modified>
</cp:coreProperties>
</file>