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11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3/29/2015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3/29/2015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3/29/2015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3/29/2015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3/29/2015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3/29/2015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3/29/2015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3/29/2015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3/29/2015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3/29/2015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3/29/2015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3/29/2015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КНИГА ПАМЯТИ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книг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09600" y="1371600"/>
            <a:ext cx="3296545" cy="4525962"/>
          </a:xfrm>
        </p:spPr>
      </p:pic>
      <p:pic>
        <p:nvPicPr>
          <p:cNvPr id="5" name="Рисунок 4" descr="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87235" y="1828800"/>
            <a:ext cx="4707815" cy="3429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7" descr="№3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828524" y="1600200"/>
            <a:ext cx="3295952" cy="4525963"/>
          </a:xfrm>
        </p:spPr>
      </p:pic>
      <p:pic>
        <p:nvPicPr>
          <p:cNvPr id="9" name="Содержимое 5" descr="стр.1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019524" y="1600200"/>
            <a:ext cx="3295952" cy="4525963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№4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828524" y="1600200"/>
            <a:ext cx="3295952" cy="4525963"/>
          </a:xfrm>
        </p:spPr>
      </p:pic>
      <p:pic>
        <p:nvPicPr>
          <p:cNvPr id="7" name="Содержимое 4" descr="№6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019524" y="1600200"/>
            <a:ext cx="3295952" cy="4525963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</TotalTime>
  <Words>2</Words>
  <PresentationFormat>Экран (4:3)</PresentationFormat>
  <Paragraphs>1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КНИГА ПАМЯТИ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КНИГА ПАМЯТИ</dc:title>
  <dc:creator>Администратор</dc:creator>
  <cp:lastModifiedBy>Дмитрий Каленюк</cp:lastModifiedBy>
  <cp:revision>5</cp:revision>
  <dcterms:created xsi:type="dcterms:W3CDTF">2015-03-29T16:48:37Z</dcterms:created>
  <dcterms:modified xsi:type="dcterms:W3CDTF">2015-03-29T17:04:13Z</dcterms:modified>
</cp:coreProperties>
</file>