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3" r:id="rId2"/>
    <p:sldId id="294" r:id="rId3"/>
    <p:sldId id="301" r:id="rId4"/>
    <p:sldId id="304" r:id="rId5"/>
    <p:sldId id="295" r:id="rId6"/>
    <p:sldId id="306" r:id="rId7"/>
    <p:sldId id="296" r:id="rId8"/>
    <p:sldId id="307" r:id="rId9"/>
    <p:sldId id="308" r:id="rId10"/>
    <p:sldId id="297" r:id="rId11"/>
    <p:sldId id="298" r:id="rId12"/>
    <p:sldId id="302" r:id="rId13"/>
    <p:sldId id="309" r:id="rId14"/>
    <p:sldId id="310" r:id="rId15"/>
    <p:sldId id="299" r:id="rId16"/>
    <p:sldId id="30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9D27F7-EEB8-49E0-907B-A2BF4696D2D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A4B3A8-7994-460B-B849-D324600B3884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учитель</a:t>
          </a:r>
          <a:endParaRPr lang="ru-RU" b="1" dirty="0">
            <a:solidFill>
              <a:srgbClr val="002060"/>
            </a:solidFill>
          </a:endParaRPr>
        </a:p>
      </dgm:t>
    </dgm:pt>
    <dgm:pt modelId="{409E3EC8-CAB5-404C-80D0-AE46868A10A4}" type="parTrans" cxnId="{D8BB1AC3-E750-48FD-957F-FC463EBC3F40}">
      <dgm:prSet/>
      <dgm:spPr/>
      <dgm:t>
        <a:bodyPr/>
        <a:lstStyle/>
        <a:p>
          <a:endParaRPr lang="ru-RU"/>
        </a:p>
      </dgm:t>
    </dgm:pt>
    <dgm:pt modelId="{331B8439-055F-45BB-9376-546C66D61E45}" type="sibTrans" cxnId="{D8BB1AC3-E750-48FD-957F-FC463EBC3F40}">
      <dgm:prSet/>
      <dgm:spPr/>
      <dgm:t>
        <a:bodyPr/>
        <a:lstStyle/>
        <a:p>
          <a:endParaRPr lang="ru-RU"/>
        </a:p>
      </dgm:t>
    </dgm:pt>
    <dgm:pt modelId="{BFCE1206-A187-4146-A7F4-E2D498DCAC05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организатор деятельности ученика</a:t>
          </a:r>
          <a:endParaRPr lang="ru-RU" dirty="0"/>
        </a:p>
      </dgm:t>
    </dgm:pt>
    <dgm:pt modelId="{81417BB0-8C30-49C4-BA9A-8F71AF629F72}" type="parTrans" cxnId="{CDA2D29E-014D-4BC6-9ACB-6BDE2B09314E}">
      <dgm:prSet/>
      <dgm:spPr/>
      <dgm:t>
        <a:bodyPr/>
        <a:lstStyle/>
        <a:p>
          <a:endParaRPr lang="ru-RU"/>
        </a:p>
      </dgm:t>
    </dgm:pt>
    <dgm:pt modelId="{E32A5775-4F7A-4CB2-834E-D58CA617AA86}" type="sibTrans" cxnId="{CDA2D29E-014D-4BC6-9ACB-6BDE2B09314E}">
      <dgm:prSet/>
      <dgm:spPr/>
      <dgm:t>
        <a:bodyPr/>
        <a:lstStyle/>
        <a:p>
          <a:endParaRPr lang="ru-RU"/>
        </a:p>
      </dgm:t>
    </dgm:pt>
    <dgm:pt modelId="{A5E726EB-A4D4-49A2-B2D5-55145D2CCD2B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ученик</a:t>
          </a:r>
          <a:endParaRPr lang="ru-RU" b="1" dirty="0">
            <a:solidFill>
              <a:srgbClr val="002060"/>
            </a:solidFill>
          </a:endParaRPr>
        </a:p>
      </dgm:t>
    </dgm:pt>
    <dgm:pt modelId="{89F0E462-24EF-4539-9F86-6F4364C0C90C}" type="parTrans" cxnId="{362B850C-7839-4419-8F6B-2E9B0D7A2283}">
      <dgm:prSet/>
      <dgm:spPr/>
      <dgm:t>
        <a:bodyPr/>
        <a:lstStyle/>
        <a:p>
          <a:endParaRPr lang="ru-RU"/>
        </a:p>
      </dgm:t>
    </dgm:pt>
    <dgm:pt modelId="{9B06EF5A-1176-4677-AD06-274534A988E3}" type="sibTrans" cxnId="{362B850C-7839-4419-8F6B-2E9B0D7A2283}">
      <dgm:prSet/>
      <dgm:spPr/>
      <dgm:t>
        <a:bodyPr/>
        <a:lstStyle/>
        <a:p>
          <a:endParaRPr lang="ru-RU"/>
        </a:p>
      </dgm:t>
    </dgm:pt>
    <dgm:pt modelId="{384350E6-EC27-4CB9-AB22-D1B3D71D6118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субъект деятельности</a:t>
          </a:r>
          <a:endParaRPr lang="ru-RU" dirty="0"/>
        </a:p>
      </dgm:t>
    </dgm:pt>
    <dgm:pt modelId="{B9514EFF-93E0-4B8B-A1A9-D8ABF40F1EBF}" type="parTrans" cxnId="{69B7DBBC-C9E9-43FB-8578-91862CDBD6F2}">
      <dgm:prSet/>
      <dgm:spPr/>
      <dgm:t>
        <a:bodyPr/>
        <a:lstStyle/>
        <a:p>
          <a:endParaRPr lang="ru-RU"/>
        </a:p>
      </dgm:t>
    </dgm:pt>
    <dgm:pt modelId="{C60DBBA6-3439-4A7C-A860-829B75AE617C}" type="sibTrans" cxnId="{69B7DBBC-C9E9-43FB-8578-91862CDBD6F2}">
      <dgm:prSet/>
      <dgm:spPr/>
      <dgm:t>
        <a:bodyPr/>
        <a:lstStyle/>
        <a:p>
          <a:endParaRPr lang="ru-RU"/>
        </a:p>
      </dgm:t>
    </dgm:pt>
    <dgm:pt modelId="{17E93A07-4A2C-4548-B454-260716CDE3EF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активный участник по приобретению и освоению знаний</a:t>
          </a:r>
          <a:endParaRPr lang="ru-RU" dirty="0"/>
        </a:p>
      </dgm:t>
    </dgm:pt>
    <dgm:pt modelId="{A56212EF-1396-48F1-9FB6-53D60C203DAA}" type="parTrans" cxnId="{82496A44-4907-49B0-ACA7-5EFC8D3E3755}">
      <dgm:prSet/>
      <dgm:spPr/>
      <dgm:t>
        <a:bodyPr/>
        <a:lstStyle/>
        <a:p>
          <a:endParaRPr lang="ru-RU"/>
        </a:p>
      </dgm:t>
    </dgm:pt>
    <dgm:pt modelId="{722B677F-0E71-42B6-990A-10073D09C208}" type="sibTrans" cxnId="{82496A44-4907-49B0-ACA7-5EFC8D3E3755}">
      <dgm:prSet/>
      <dgm:spPr/>
      <dgm:t>
        <a:bodyPr/>
        <a:lstStyle/>
        <a:p>
          <a:endParaRPr lang="ru-RU"/>
        </a:p>
      </dgm:t>
    </dgm:pt>
    <dgm:pt modelId="{A803653E-7F13-456B-B2FE-BE5526DF39B7}" type="pres">
      <dgm:prSet presAssocID="{EC9D27F7-EEB8-49E0-907B-A2BF4696D2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133916-370F-4244-87E3-38619D3F6A47}" type="pres">
      <dgm:prSet presAssocID="{F0A4B3A8-7994-460B-B849-D324600B3884}" presName="linNode" presStyleCnt="0"/>
      <dgm:spPr/>
    </dgm:pt>
    <dgm:pt modelId="{4EEBE8BE-81A8-4402-B5B8-4FEAAFF22188}" type="pres">
      <dgm:prSet presAssocID="{F0A4B3A8-7994-460B-B849-D324600B3884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C89389-1CFF-4F1F-9B1B-6247623B19A2}" type="pres">
      <dgm:prSet presAssocID="{F0A4B3A8-7994-460B-B849-D324600B3884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13B75-552E-43E1-9084-78412BFB24EB}" type="pres">
      <dgm:prSet presAssocID="{331B8439-055F-45BB-9376-546C66D61E45}" presName="sp" presStyleCnt="0"/>
      <dgm:spPr/>
    </dgm:pt>
    <dgm:pt modelId="{86EAFD56-8A9E-49D8-9612-1AE167378652}" type="pres">
      <dgm:prSet presAssocID="{A5E726EB-A4D4-49A2-B2D5-55145D2CCD2B}" presName="linNode" presStyleCnt="0"/>
      <dgm:spPr/>
    </dgm:pt>
    <dgm:pt modelId="{2FF7A399-F9F8-4CDF-860E-D238D648A736}" type="pres">
      <dgm:prSet presAssocID="{A5E726EB-A4D4-49A2-B2D5-55145D2CCD2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DF30F-829A-4C3E-BA4B-EF9C263F7017}" type="pres">
      <dgm:prSet presAssocID="{A5E726EB-A4D4-49A2-B2D5-55145D2CCD2B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2B850C-7839-4419-8F6B-2E9B0D7A2283}" srcId="{EC9D27F7-EEB8-49E0-907B-A2BF4696D2DC}" destId="{A5E726EB-A4D4-49A2-B2D5-55145D2CCD2B}" srcOrd="1" destOrd="0" parTransId="{89F0E462-24EF-4539-9F86-6F4364C0C90C}" sibTransId="{9B06EF5A-1176-4677-AD06-274534A988E3}"/>
    <dgm:cxn modelId="{2C12A6F9-F892-40B8-AA98-AD3E6D7DE37B}" type="presOf" srcId="{17E93A07-4A2C-4548-B454-260716CDE3EF}" destId="{3F2DF30F-829A-4C3E-BA4B-EF9C263F7017}" srcOrd="0" destOrd="1" presId="urn:microsoft.com/office/officeart/2005/8/layout/vList5"/>
    <dgm:cxn modelId="{CDA2D29E-014D-4BC6-9ACB-6BDE2B09314E}" srcId="{F0A4B3A8-7994-460B-B849-D324600B3884}" destId="{BFCE1206-A187-4146-A7F4-E2D498DCAC05}" srcOrd="0" destOrd="0" parTransId="{81417BB0-8C30-49C4-BA9A-8F71AF629F72}" sibTransId="{E32A5775-4F7A-4CB2-834E-D58CA617AA86}"/>
    <dgm:cxn modelId="{2B54053B-9F67-4848-A3BF-32D78C903F82}" type="presOf" srcId="{BFCE1206-A187-4146-A7F4-E2D498DCAC05}" destId="{4BC89389-1CFF-4F1F-9B1B-6247623B19A2}" srcOrd="0" destOrd="0" presId="urn:microsoft.com/office/officeart/2005/8/layout/vList5"/>
    <dgm:cxn modelId="{2D6FB795-7D6C-4A31-962B-9D9644EED61A}" type="presOf" srcId="{384350E6-EC27-4CB9-AB22-D1B3D71D6118}" destId="{3F2DF30F-829A-4C3E-BA4B-EF9C263F7017}" srcOrd="0" destOrd="0" presId="urn:microsoft.com/office/officeart/2005/8/layout/vList5"/>
    <dgm:cxn modelId="{69B7DBBC-C9E9-43FB-8578-91862CDBD6F2}" srcId="{A5E726EB-A4D4-49A2-B2D5-55145D2CCD2B}" destId="{384350E6-EC27-4CB9-AB22-D1B3D71D6118}" srcOrd="0" destOrd="0" parTransId="{B9514EFF-93E0-4B8B-A1A9-D8ABF40F1EBF}" sibTransId="{C60DBBA6-3439-4A7C-A860-829B75AE617C}"/>
    <dgm:cxn modelId="{8F3E2BFA-341C-41FA-87B8-1B3DAC66C23B}" type="presOf" srcId="{F0A4B3A8-7994-460B-B849-D324600B3884}" destId="{4EEBE8BE-81A8-4402-B5B8-4FEAAFF22188}" srcOrd="0" destOrd="0" presId="urn:microsoft.com/office/officeart/2005/8/layout/vList5"/>
    <dgm:cxn modelId="{D8BB1AC3-E750-48FD-957F-FC463EBC3F40}" srcId="{EC9D27F7-EEB8-49E0-907B-A2BF4696D2DC}" destId="{F0A4B3A8-7994-460B-B849-D324600B3884}" srcOrd="0" destOrd="0" parTransId="{409E3EC8-CAB5-404C-80D0-AE46868A10A4}" sibTransId="{331B8439-055F-45BB-9376-546C66D61E45}"/>
    <dgm:cxn modelId="{901A218F-6FD9-4BCF-8EF0-3069B59D94B5}" type="presOf" srcId="{EC9D27F7-EEB8-49E0-907B-A2BF4696D2DC}" destId="{A803653E-7F13-456B-B2FE-BE5526DF39B7}" srcOrd="0" destOrd="0" presId="urn:microsoft.com/office/officeart/2005/8/layout/vList5"/>
    <dgm:cxn modelId="{ED5F7715-B73A-44C1-95C9-3CDDEA72931B}" type="presOf" srcId="{A5E726EB-A4D4-49A2-B2D5-55145D2CCD2B}" destId="{2FF7A399-F9F8-4CDF-860E-D238D648A736}" srcOrd="0" destOrd="0" presId="urn:microsoft.com/office/officeart/2005/8/layout/vList5"/>
    <dgm:cxn modelId="{82496A44-4907-49B0-ACA7-5EFC8D3E3755}" srcId="{A5E726EB-A4D4-49A2-B2D5-55145D2CCD2B}" destId="{17E93A07-4A2C-4548-B454-260716CDE3EF}" srcOrd="1" destOrd="0" parTransId="{A56212EF-1396-48F1-9FB6-53D60C203DAA}" sibTransId="{722B677F-0E71-42B6-990A-10073D09C208}"/>
    <dgm:cxn modelId="{B347154D-7BF9-408F-9D2D-B16D0E41F336}" type="presParOf" srcId="{A803653E-7F13-456B-B2FE-BE5526DF39B7}" destId="{9C133916-370F-4244-87E3-38619D3F6A47}" srcOrd="0" destOrd="0" presId="urn:microsoft.com/office/officeart/2005/8/layout/vList5"/>
    <dgm:cxn modelId="{9F84AB13-AA1D-4572-BD82-E5A99346EAC7}" type="presParOf" srcId="{9C133916-370F-4244-87E3-38619D3F6A47}" destId="{4EEBE8BE-81A8-4402-B5B8-4FEAAFF22188}" srcOrd="0" destOrd="0" presId="urn:microsoft.com/office/officeart/2005/8/layout/vList5"/>
    <dgm:cxn modelId="{E104E78C-225C-461F-9637-327B4DD6A557}" type="presParOf" srcId="{9C133916-370F-4244-87E3-38619D3F6A47}" destId="{4BC89389-1CFF-4F1F-9B1B-6247623B19A2}" srcOrd="1" destOrd="0" presId="urn:microsoft.com/office/officeart/2005/8/layout/vList5"/>
    <dgm:cxn modelId="{6329E181-C597-46E6-A0E6-211852040ECD}" type="presParOf" srcId="{A803653E-7F13-456B-B2FE-BE5526DF39B7}" destId="{40913B75-552E-43E1-9084-78412BFB24EB}" srcOrd="1" destOrd="0" presId="urn:microsoft.com/office/officeart/2005/8/layout/vList5"/>
    <dgm:cxn modelId="{AEB8E805-C669-40FF-9432-F7DEFC9F61AE}" type="presParOf" srcId="{A803653E-7F13-456B-B2FE-BE5526DF39B7}" destId="{86EAFD56-8A9E-49D8-9612-1AE167378652}" srcOrd="2" destOrd="0" presId="urn:microsoft.com/office/officeart/2005/8/layout/vList5"/>
    <dgm:cxn modelId="{164177C0-0319-4C3B-8CF5-616A39B2120A}" type="presParOf" srcId="{86EAFD56-8A9E-49D8-9612-1AE167378652}" destId="{2FF7A399-F9F8-4CDF-860E-D238D648A736}" srcOrd="0" destOrd="0" presId="urn:microsoft.com/office/officeart/2005/8/layout/vList5"/>
    <dgm:cxn modelId="{2357D00B-50C2-4223-93F5-AAC70935D332}" type="presParOf" srcId="{86EAFD56-8A9E-49D8-9612-1AE167378652}" destId="{3F2DF30F-829A-4C3E-BA4B-EF9C263F7017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1FC096-FAC0-41A3-AE37-3279143752F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3E7702-924A-4791-8C92-25DCC2CA59C4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постановка проблемы, формулирование задачи;</a:t>
          </a:r>
          <a:endParaRPr lang="ru-RU" sz="1800" b="1" dirty="0">
            <a:solidFill>
              <a:srgbClr val="002060"/>
            </a:solidFill>
          </a:endParaRPr>
        </a:p>
      </dgm:t>
    </dgm:pt>
    <dgm:pt modelId="{CAB9AC6C-A3EB-4562-8D09-369B4FA9603C}" type="parTrans" cxnId="{FA9A1F83-BA7C-493B-B748-BDB26BB9868D}">
      <dgm:prSet/>
      <dgm:spPr/>
      <dgm:t>
        <a:bodyPr/>
        <a:lstStyle/>
        <a:p>
          <a:endParaRPr lang="ru-RU"/>
        </a:p>
      </dgm:t>
    </dgm:pt>
    <dgm:pt modelId="{FE7914C8-6ADA-49C1-9199-DB7978DCF803}" type="sibTrans" cxnId="{FA9A1F83-BA7C-493B-B748-BDB26BB9868D}">
      <dgm:prSet/>
      <dgm:spPr/>
      <dgm:t>
        <a:bodyPr/>
        <a:lstStyle/>
        <a:p>
          <a:endParaRPr lang="ru-RU"/>
        </a:p>
      </dgm:t>
    </dgm:pt>
    <dgm:pt modelId="{34BBEB96-E5D8-49E4-944D-C97C60469C08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обсуждение критериев желаемого результата;</a:t>
          </a:r>
          <a:endParaRPr lang="ru-RU" sz="1800" b="1" dirty="0">
            <a:solidFill>
              <a:srgbClr val="002060"/>
            </a:solidFill>
          </a:endParaRPr>
        </a:p>
      </dgm:t>
    </dgm:pt>
    <dgm:pt modelId="{EE2D3BD7-920D-4B53-A0B7-15617582DF1D}" type="parTrans" cxnId="{586F9D92-D423-419B-BA9C-B1CF5B40CB7F}">
      <dgm:prSet/>
      <dgm:spPr/>
      <dgm:t>
        <a:bodyPr/>
        <a:lstStyle/>
        <a:p>
          <a:endParaRPr lang="ru-RU"/>
        </a:p>
      </dgm:t>
    </dgm:pt>
    <dgm:pt modelId="{1220A254-4898-4B5E-8D7F-74373E861DA5}" type="sibTrans" cxnId="{586F9D92-D423-419B-BA9C-B1CF5B40CB7F}">
      <dgm:prSet/>
      <dgm:spPr/>
      <dgm:t>
        <a:bodyPr/>
        <a:lstStyle/>
        <a:p>
          <a:endParaRPr lang="ru-RU"/>
        </a:p>
      </dgm:t>
    </dgm:pt>
    <dgm:pt modelId="{38013CFA-621E-4DA1-A39F-C5586AEEFFCC}">
      <dgm:prSet phldrT="[Текст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2</a:t>
          </a:r>
          <a:endParaRPr lang="ru-RU" dirty="0">
            <a:solidFill>
              <a:srgbClr val="002060"/>
            </a:solidFill>
          </a:endParaRPr>
        </a:p>
      </dgm:t>
    </dgm:pt>
    <dgm:pt modelId="{422D74A2-4901-40F7-BA39-A76356400D43}" type="parTrans" cxnId="{A8E2C5DA-F898-457D-9CB9-A85DF8215EC0}">
      <dgm:prSet/>
      <dgm:spPr/>
      <dgm:t>
        <a:bodyPr/>
        <a:lstStyle/>
        <a:p>
          <a:endParaRPr lang="ru-RU"/>
        </a:p>
      </dgm:t>
    </dgm:pt>
    <dgm:pt modelId="{BEB52F43-65DC-4151-8254-F06B877A0CD9}" type="sibTrans" cxnId="{A8E2C5DA-F898-457D-9CB9-A85DF8215EC0}">
      <dgm:prSet/>
      <dgm:spPr/>
      <dgm:t>
        <a:bodyPr/>
        <a:lstStyle/>
        <a:p>
          <a:endParaRPr lang="ru-RU"/>
        </a:p>
      </dgm:t>
    </dgm:pt>
    <dgm:pt modelId="{C62E7E97-F357-4633-93B5-31789743F2AD}">
      <dgm:prSet phldrT="[Текст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поисковая работа с информационными источниками;</a:t>
          </a:r>
          <a:endParaRPr lang="ru-RU" b="1" dirty="0">
            <a:solidFill>
              <a:srgbClr val="002060"/>
            </a:solidFill>
          </a:endParaRPr>
        </a:p>
      </dgm:t>
    </dgm:pt>
    <dgm:pt modelId="{1C38B8C9-55F9-45F6-9F02-7AC4CF399847}" type="parTrans" cxnId="{229E1DE2-7250-462A-A5E6-160C0F48E99B}">
      <dgm:prSet/>
      <dgm:spPr/>
      <dgm:t>
        <a:bodyPr/>
        <a:lstStyle/>
        <a:p>
          <a:endParaRPr lang="ru-RU"/>
        </a:p>
      </dgm:t>
    </dgm:pt>
    <dgm:pt modelId="{F4E5B7D3-C05D-4E06-B65E-86E0C7FAE811}" type="sibTrans" cxnId="{229E1DE2-7250-462A-A5E6-160C0F48E99B}">
      <dgm:prSet/>
      <dgm:spPr/>
      <dgm:t>
        <a:bodyPr/>
        <a:lstStyle/>
        <a:p>
          <a:endParaRPr lang="ru-RU"/>
        </a:p>
      </dgm:t>
    </dgm:pt>
    <dgm:pt modelId="{83255545-D8BA-49CA-AE1D-8945B991B4E8}">
      <dgm:prSet phldrT="[Текст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самостоятельное, коллективно-распределенное создание продукта;</a:t>
          </a:r>
          <a:endParaRPr lang="ru-RU" b="1" dirty="0">
            <a:solidFill>
              <a:srgbClr val="002060"/>
            </a:solidFill>
          </a:endParaRPr>
        </a:p>
      </dgm:t>
    </dgm:pt>
    <dgm:pt modelId="{FE1E084D-D7CF-452C-9342-ABCF455546F5}" type="parTrans" cxnId="{8AB560FA-F559-4076-A962-59F0D2DDA873}">
      <dgm:prSet/>
      <dgm:spPr/>
      <dgm:t>
        <a:bodyPr/>
        <a:lstStyle/>
        <a:p>
          <a:endParaRPr lang="ru-RU"/>
        </a:p>
      </dgm:t>
    </dgm:pt>
    <dgm:pt modelId="{57C3FDED-8389-4040-A229-C8D3F68922D8}" type="sibTrans" cxnId="{8AB560FA-F559-4076-A962-59F0D2DDA873}">
      <dgm:prSet/>
      <dgm:spPr/>
      <dgm:t>
        <a:bodyPr/>
        <a:lstStyle/>
        <a:p>
          <a:endParaRPr lang="ru-RU"/>
        </a:p>
      </dgm:t>
    </dgm:pt>
    <dgm:pt modelId="{A95A1AAB-1BD9-479E-AEB9-6ECA217A0C98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3</a:t>
          </a:r>
          <a:endParaRPr lang="ru-RU" dirty="0">
            <a:solidFill>
              <a:srgbClr val="002060"/>
            </a:solidFill>
          </a:endParaRPr>
        </a:p>
      </dgm:t>
    </dgm:pt>
    <dgm:pt modelId="{7F4CCA3F-93D1-4719-A354-393671619067}" type="parTrans" cxnId="{6C4B4A78-67AE-4CDD-8A47-4591630B4353}">
      <dgm:prSet/>
      <dgm:spPr/>
      <dgm:t>
        <a:bodyPr/>
        <a:lstStyle/>
        <a:p>
          <a:endParaRPr lang="ru-RU"/>
        </a:p>
      </dgm:t>
    </dgm:pt>
    <dgm:pt modelId="{CAC6E2E0-EB33-400E-9266-AFBE231C41FB}" type="sibTrans" cxnId="{6C4B4A78-67AE-4CDD-8A47-4591630B4353}">
      <dgm:prSet/>
      <dgm:spPr/>
      <dgm:t>
        <a:bodyPr/>
        <a:lstStyle/>
        <a:p>
          <a:endParaRPr lang="ru-RU"/>
        </a:p>
      </dgm:t>
    </dgm:pt>
    <dgm:pt modelId="{59B0514B-A3BD-44EA-943A-50A00DAA7492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предъявление своего результата другим, участие в обсуждении результатов других, </a:t>
          </a:r>
          <a:r>
            <a:rPr lang="ru-RU" b="1" dirty="0" err="1" smtClean="0">
              <a:solidFill>
                <a:srgbClr val="002060"/>
              </a:solidFill>
            </a:rPr>
            <a:t>взаимооценка</a:t>
          </a:r>
          <a:r>
            <a:rPr lang="ru-RU" b="1" dirty="0" smtClean="0">
              <a:solidFill>
                <a:srgbClr val="002060"/>
              </a:solidFill>
            </a:rPr>
            <a:t>;</a:t>
          </a:r>
          <a:endParaRPr lang="ru-RU" b="1" dirty="0">
            <a:solidFill>
              <a:srgbClr val="002060"/>
            </a:solidFill>
          </a:endParaRPr>
        </a:p>
      </dgm:t>
    </dgm:pt>
    <dgm:pt modelId="{60D1DD4F-A0C0-4E3D-9822-7954D8C78634}" type="parTrans" cxnId="{493BF913-0EF1-45B2-938E-36D8170E2ED3}">
      <dgm:prSet/>
      <dgm:spPr/>
      <dgm:t>
        <a:bodyPr/>
        <a:lstStyle/>
        <a:p>
          <a:endParaRPr lang="ru-RU"/>
        </a:p>
      </dgm:t>
    </dgm:pt>
    <dgm:pt modelId="{48435B9A-36EF-4B0E-9C0C-4C8FB6E6068D}" type="sibTrans" cxnId="{493BF913-0EF1-45B2-938E-36D8170E2ED3}">
      <dgm:prSet/>
      <dgm:spPr/>
      <dgm:t>
        <a:bodyPr/>
        <a:lstStyle/>
        <a:p>
          <a:endParaRPr lang="ru-RU"/>
        </a:p>
      </dgm:t>
    </dgm:pt>
    <dgm:pt modelId="{937904BF-2826-471D-8C3B-03AE1CE3EB8A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самооценка, коррекция результата.</a:t>
          </a:r>
          <a:endParaRPr lang="ru-RU" b="1" dirty="0">
            <a:solidFill>
              <a:srgbClr val="002060"/>
            </a:solidFill>
          </a:endParaRPr>
        </a:p>
      </dgm:t>
    </dgm:pt>
    <dgm:pt modelId="{E8E9A825-EBE1-404E-9914-7E7EEC9DDF7F}" type="parTrans" cxnId="{CBFE40C0-8EE8-4662-AD8E-3BEEC4CCF5D9}">
      <dgm:prSet/>
      <dgm:spPr/>
      <dgm:t>
        <a:bodyPr/>
        <a:lstStyle/>
        <a:p>
          <a:endParaRPr lang="ru-RU"/>
        </a:p>
      </dgm:t>
    </dgm:pt>
    <dgm:pt modelId="{7A034C0D-766D-49A3-A292-D27521EFA04A}" type="sibTrans" cxnId="{CBFE40C0-8EE8-4662-AD8E-3BEEC4CCF5D9}">
      <dgm:prSet/>
      <dgm:spPr/>
      <dgm:t>
        <a:bodyPr/>
        <a:lstStyle/>
        <a:p>
          <a:endParaRPr lang="ru-RU"/>
        </a:p>
      </dgm:t>
    </dgm:pt>
    <dgm:pt modelId="{A24F3854-EC9E-4819-BCD2-B18FA7D11D3D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1</a:t>
          </a:r>
          <a:endParaRPr lang="ru-RU" dirty="0">
            <a:solidFill>
              <a:srgbClr val="002060"/>
            </a:solidFill>
          </a:endParaRPr>
        </a:p>
      </dgm:t>
    </dgm:pt>
    <dgm:pt modelId="{3EAA64B8-75DB-4B05-B4D2-9E51D61B4A34}" type="sibTrans" cxnId="{98B1D82F-0B9D-432E-972C-EE140BBA19B9}">
      <dgm:prSet/>
      <dgm:spPr/>
      <dgm:t>
        <a:bodyPr/>
        <a:lstStyle/>
        <a:p>
          <a:endParaRPr lang="ru-RU"/>
        </a:p>
      </dgm:t>
    </dgm:pt>
    <dgm:pt modelId="{B11CA109-9646-41FF-BB04-7C600F8FA670}" type="parTrans" cxnId="{98B1D82F-0B9D-432E-972C-EE140BBA19B9}">
      <dgm:prSet/>
      <dgm:spPr/>
      <dgm:t>
        <a:bodyPr/>
        <a:lstStyle/>
        <a:p>
          <a:endParaRPr lang="ru-RU"/>
        </a:p>
      </dgm:t>
    </dgm:pt>
    <dgm:pt modelId="{34208DAC-DE83-48DA-844C-EB2AACF0480B}" type="pres">
      <dgm:prSet presAssocID="{A71FC096-FAC0-41A3-AE37-3279143752F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E50A8A-D524-4005-BF8D-F1795B6572E8}" type="pres">
      <dgm:prSet presAssocID="{A24F3854-EC9E-4819-BCD2-B18FA7D11D3D}" presName="composite" presStyleCnt="0"/>
      <dgm:spPr/>
    </dgm:pt>
    <dgm:pt modelId="{97AC3C2B-1D1B-4275-82BF-3DFC76D9336E}" type="pres">
      <dgm:prSet presAssocID="{A24F3854-EC9E-4819-BCD2-B18FA7D11D3D}" presName="parentText" presStyleLbl="alignNode1" presStyleIdx="0" presStyleCnt="3" custLinFactNeighborX="0" custLinFactNeighborY="-48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13D26-AAA4-4255-9D5C-C3B4CF4F468D}" type="pres">
      <dgm:prSet presAssocID="{A24F3854-EC9E-4819-BCD2-B18FA7D11D3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5231D2-5306-4E2F-8330-0BA8729D9E6E}" type="pres">
      <dgm:prSet presAssocID="{3EAA64B8-75DB-4B05-B4D2-9E51D61B4A34}" presName="sp" presStyleCnt="0"/>
      <dgm:spPr/>
    </dgm:pt>
    <dgm:pt modelId="{A52B877D-3189-4A01-833D-AFA250B34912}" type="pres">
      <dgm:prSet presAssocID="{38013CFA-621E-4DA1-A39F-C5586AEEFFCC}" presName="composite" presStyleCnt="0"/>
      <dgm:spPr/>
    </dgm:pt>
    <dgm:pt modelId="{76EBFC56-D784-4A95-B4F9-E7D2040B1DC2}" type="pres">
      <dgm:prSet presAssocID="{38013CFA-621E-4DA1-A39F-C5586AEEFFCC}" presName="parentText" presStyleLbl="alignNode1" presStyleIdx="1" presStyleCnt="3" custLinFactNeighborX="0" custLinFactNeighborY="-2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5BB9A-22BF-462D-9B94-04B259D19E72}" type="pres">
      <dgm:prSet presAssocID="{38013CFA-621E-4DA1-A39F-C5586AEEFFC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363679-EDBC-4023-A9C4-336625FCC980}" type="pres">
      <dgm:prSet presAssocID="{BEB52F43-65DC-4151-8254-F06B877A0CD9}" presName="sp" presStyleCnt="0"/>
      <dgm:spPr/>
    </dgm:pt>
    <dgm:pt modelId="{07CABAAA-20BE-45BE-9564-C5C0BDC70F85}" type="pres">
      <dgm:prSet presAssocID="{A95A1AAB-1BD9-479E-AEB9-6ECA217A0C98}" presName="composite" presStyleCnt="0"/>
      <dgm:spPr/>
    </dgm:pt>
    <dgm:pt modelId="{DAA85F0B-8C58-4CE3-A280-2AA407D6C2C0}" type="pres">
      <dgm:prSet presAssocID="{A95A1AAB-1BD9-479E-AEB9-6ECA217A0C98}" presName="parentText" presStyleLbl="alignNode1" presStyleIdx="2" presStyleCnt="3" custLinFactNeighborX="0" custLinFactNeighborY="-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CEAE8E-F878-4B96-966B-833B55D1EA74}" type="pres">
      <dgm:prSet presAssocID="{A95A1AAB-1BD9-479E-AEB9-6ECA217A0C98}" presName="descendantText" presStyleLbl="alignAcc1" presStyleIdx="2" presStyleCnt="3" custLinFactNeighborX="527" custLinFactNeighborY="-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FE40C0-8EE8-4662-AD8E-3BEEC4CCF5D9}" srcId="{A95A1AAB-1BD9-479E-AEB9-6ECA217A0C98}" destId="{937904BF-2826-471D-8C3B-03AE1CE3EB8A}" srcOrd="1" destOrd="0" parTransId="{E8E9A825-EBE1-404E-9914-7E7EEC9DDF7F}" sibTransId="{7A034C0D-766D-49A3-A292-D27521EFA04A}"/>
    <dgm:cxn modelId="{6C4B4A78-67AE-4CDD-8A47-4591630B4353}" srcId="{A71FC096-FAC0-41A3-AE37-3279143752FF}" destId="{A95A1AAB-1BD9-479E-AEB9-6ECA217A0C98}" srcOrd="2" destOrd="0" parTransId="{7F4CCA3F-93D1-4719-A354-393671619067}" sibTransId="{CAC6E2E0-EB33-400E-9266-AFBE231C41FB}"/>
    <dgm:cxn modelId="{A8E2C5DA-F898-457D-9CB9-A85DF8215EC0}" srcId="{A71FC096-FAC0-41A3-AE37-3279143752FF}" destId="{38013CFA-621E-4DA1-A39F-C5586AEEFFCC}" srcOrd="1" destOrd="0" parTransId="{422D74A2-4901-40F7-BA39-A76356400D43}" sibTransId="{BEB52F43-65DC-4151-8254-F06B877A0CD9}"/>
    <dgm:cxn modelId="{CBAC587A-9BC7-4705-AA8E-8979715FE145}" type="presOf" srcId="{937904BF-2826-471D-8C3B-03AE1CE3EB8A}" destId="{F3CEAE8E-F878-4B96-966B-833B55D1EA74}" srcOrd="0" destOrd="1" presId="urn:microsoft.com/office/officeart/2005/8/layout/chevron2"/>
    <dgm:cxn modelId="{3D1FFE74-5D37-44EE-9CDE-ED6A9E940E3C}" type="presOf" srcId="{C62E7E97-F357-4633-93B5-31789743F2AD}" destId="{E4C5BB9A-22BF-462D-9B94-04B259D19E72}" srcOrd="0" destOrd="0" presId="urn:microsoft.com/office/officeart/2005/8/layout/chevron2"/>
    <dgm:cxn modelId="{229E1DE2-7250-462A-A5E6-160C0F48E99B}" srcId="{38013CFA-621E-4DA1-A39F-C5586AEEFFCC}" destId="{C62E7E97-F357-4633-93B5-31789743F2AD}" srcOrd="0" destOrd="0" parTransId="{1C38B8C9-55F9-45F6-9F02-7AC4CF399847}" sibTransId="{F4E5B7D3-C05D-4E06-B65E-86E0C7FAE811}"/>
    <dgm:cxn modelId="{2C480252-1FF7-46C6-ADAE-7BBDC82B68E7}" type="presOf" srcId="{A71FC096-FAC0-41A3-AE37-3279143752FF}" destId="{34208DAC-DE83-48DA-844C-EB2AACF0480B}" srcOrd="0" destOrd="0" presId="urn:microsoft.com/office/officeart/2005/8/layout/chevron2"/>
    <dgm:cxn modelId="{08F47CEE-DF50-4B8B-B3F9-EC4970EFADF1}" type="presOf" srcId="{A53E7702-924A-4791-8C92-25DCC2CA59C4}" destId="{B6113D26-AAA4-4255-9D5C-C3B4CF4F468D}" srcOrd="0" destOrd="0" presId="urn:microsoft.com/office/officeart/2005/8/layout/chevron2"/>
    <dgm:cxn modelId="{EC93A685-4291-46D0-AB2C-90C065A85850}" type="presOf" srcId="{38013CFA-621E-4DA1-A39F-C5586AEEFFCC}" destId="{76EBFC56-D784-4A95-B4F9-E7D2040B1DC2}" srcOrd="0" destOrd="0" presId="urn:microsoft.com/office/officeart/2005/8/layout/chevron2"/>
    <dgm:cxn modelId="{37DE52B8-73D6-4C7E-8A16-636E9253C5F1}" type="presOf" srcId="{83255545-D8BA-49CA-AE1D-8945B991B4E8}" destId="{E4C5BB9A-22BF-462D-9B94-04B259D19E72}" srcOrd="0" destOrd="1" presId="urn:microsoft.com/office/officeart/2005/8/layout/chevron2"/>
    <dgm:cxn modelId="{82737CCB-32FD-444A-9548-960073FCFC08}" type="presOf" srcId="{A95A1AAB-1BD9-479E-AEB9-6ECA217A0C98}" destId="{DAA85F0B-8C58-4CE3-A280-2AA407D6C2C0}" srcOrd="0" destOrd="0" presId="urn:microsoft.com/office/officeart/2005/8/layout/chevron2"/>
    <dgm:cxn modelId="{36D3B6B1-8FF8-45BD-96E1-9A344D320C72}" type="presOf" srcId="{34BBEB96-E5D8-49E4-944D-C97C60469C08}" destId="{B6113D26-AAA4-4255-9D5C-C3B4CF4F468D}" srcOrd="0" destOrd="1" presId="urn:microsoft.com/office/officeart/2005/8/layout/chevron2"/>
    <dgm:cxn modelId="{493BF913-0EF1-45B2-938E-36D8170E2ED3}" srcId="{A95A1AAB-1BD9-479E-AEB9-6ECA217A0C98}" destId="{59B0514B-A3BD-44EA-943A-50A00DAA7492}" srcOrd="0" destOrd="0" parTransId="{60D1DD4F-A0C0-4E3D-9822-7954D8C78634}" sibTransId="{48435B9A-36EF-4B0E-9C0C-4C8FB6E6068D}"/>
    <dgm:cxn modelId="{BB4AC3C1-23E5-47AA-BEE2-66B148F56FFD}" type="presOf" srcId="{59B0514B-A3BD-44EA-943A-50A00DAA7492}" destId="{F3CEAE8E-F878-4B96-966B-833B55D1EA74}" srcOrd="0" destOrd="0" presId="urn:microsoft.com/office/officeart/2005/8/layout/chevron2"/>
    <dgm:cxn modelId="{8AB560FA-F559-4076-A962-59F0D2DDA873}" srcId="{38013CFA-621E-4DA1-A39F-C5586AEEFFCC}" destId="{83255545-D8BA-49CA-AE1D-8945B991B4E8}" srcOrd="1" destOrd="0" parTransId="{FE1E084D-D7CF-452C-9342-ABCF455546F5}" sibTransId="{57C3FDED-8389-4040-A229-C8D3F68922D8}"/>
    <dgm:cxn modelId="{98B1D82F-0B9D-432E-972C-EE140BBA19B9}" srcId="{A71FC096-FAC0-41A3-AE37-3279143752FF}" destId="{A24F3854-EC9E-4819-BCD2-B18FA7D11D3D}" srcOrd="0" destOrd="0" parTransId="{B11CA109-9646-41FF-BB04-7C600F8FA670}" sibTransId="{3EAA64B8-75DB-4B05-B4D2-9E51D61B4A34}"/>
    <dgm:cxn modelId="{FA9A1F83-BA7C-493B-B748-BDB26BB9868D}" srcId="{A24F3854-EC9E-4819-BCD2-B18FA7D11D3D}" destId="{A53E7702-924A-4791-8C92-25DCC2CA59C4}" srcOrd="0" destOrd="0" parTransId="{CAB9AC6C-A3EB-4562-8D09-369B4FA9603C}" sibTransId="{FE7914C8-6ADA-49C1-9199-DB7978DCF803}"/>
    <dgm:cxn modelId="{001F4E0C-4C43-4732-899A-27302620E64D}" type="presOf" srcId="{A24F3854-EC9E-4819-BCD2-B18FA7D11D3D}" destId="{97AC3C2B-1D1B-4275-82BF-3DFC76D9336E}" srcOrd="0" destOrd="0" presId="urn:microsoft.com/office/officeart/2005/8/layout/chevron2"/>
    <dgm:cxn modelId="{586F9D92-D423-419B-BA9C-B1CF5B40CB7F}" srcId="{A24F3854-EC9E-4819-BCD2-B18FA7D11D3D}" destId="{34BBEB96-E5D8-49E4-944D-C97C60469C08}" srcOrd="1" destOrd="0" parTransId="{EE2D3BD7-920D-4B53-A0B7-15617582DF1D}" sibTransId="{1220A254-4898-4B5E-8D7F-74373E861DA5}"/>
    <dgm:cxn modelId="{1001992F-8A24-494C-B803-69A7DE334C66}" type="presParOf" srcId="{34208DAC-DE83-48DA-844C-EB2AACF0480B}" destId="{3CE50A8A-D524-4005-BF8D-F1795B6572E8}" srcOrd="0" destOrd="0" presId="urn:microsoft.com/office/officeart/2005/8/layout/chevron2"/>
    <dgm:cxn modelId="{26EE64FC-5F2C-4DB5-B1D0-BFB51BD4837E}" type="presParOf" srcId="{3CE50A8A-D524-4005-BF8D-F1795B6572E8}" destId="{97AC3C2B-1D1B-4275-82BF-3DFC76D9336E}" srcOrd="0" destOrd="0" presId="urn:microsoft.com/office/officeart/2005/8/layout/chevron2"/>
    <dgm:cxn modelId="{204A5A7E-B9CD-49E9-8F4C-9745C4E51A93}" type="presParOf" srcId="{3CE50A8A-D524-4005-BF8D-F1795B6572E8}" destId="{B6113D26-AAA4-4255-9D5C-C3B4CF4F468D}" srcOrd="1" destOrd="0" presId="urn:microsoft.com/office/officeart/2005/8/layout/chevron2"/>
    <dgm:cxn modelId="{BD1DBD74-DEC8-411F-BD5B-2AE7BEED8862}" type="presParOf" srcId="{34208DAC-DE83-48DA-844C-EB2AACF0480B}" destId="{9D5231D2-5306-4E2F-8330-0BA8729D9E6E}" srcOrd="1" destOrd="0" presId="urn:microsoft.com/office/officeart/2005/8/layout/chevron2"/>
    <dgm:cxn modelId="{D19CE0CA-6254-4AD4-9B5D-C2CF072A8AB3}" type="presParOf" srcId="{34208DAC-DE83-48DA-844C-EB2AACF0480B}" destId="{A52B877D-3189-4A01-833D-AFA250B34912}" srcOrd="2" destOrd="0" presId="urn:microsoft.com/office/officeart/2005/8/layout/chevron2"/>
    <dgm:cxn modelId="{9C307117-6344-4927-BD33-858940579936}" type="presParOf" srcId="{A52B877D-3189-4A01-833D-AFA250B34912}" destId="{76EBFC56-D784-4A95-B4F9-E7D2040B1DC2}" srcOrd="0" destOrd="0" presId="urn:microsoft.com/office/officeart/2005/8/layout/chevron2"/>
    <dgm:cxn modelId="{EA6B33D8-D185-4698-878E-F9F30A59BB64}" type="presParOf" srcId="{A52B877D-3189-4A01-833D-AFA250B34912}" destId="{E4C5BB9A-22BF-462D-9B94-04B259D19E72}" srcOrd="1" destOrd="0" presId="urn:microsoft.com/office/officeart/2005/8/layout/chevron2"/>
    <dgm:cxn modelId="{3D8525EC-6C33-470D-BC77-3B07B74FBBA6}" type="presParOf" srcId="{34208DAC-DE83-48DA-844C-EB2AACF0480B}" destId="{45363679-EDBC-4023-A9C4-336625FCC980}" srcOrd="3" destOrd="0" presId="urn:microsoft.com/office/officeart/2005/8/layout/chevron2"/>
    <dgm:cxn modelId="{B5534F7A-0C58-4A1B-A061-F08911DE6709}" type="presParOf" srcId="{34208DAC-DE83-48DA-844C-EB2AACF0480B}" destId="{07CABAAA-20BE-45BE-9564-C5C0BDC70F85}" srcOrd="4" destOrd="0" presId="urn:microsoft.com/office/officeart/2005/8/layout/chevron2"/>
    <dgm:cxn modelId="{CD2EB055-1AC0-45F5-A9A7-A159B8C47474}" type="presParOf" srcId="{07CABAAA-20BE-45BE-9564-C5C0BDC70F85}" destId="{DAA85F0B-8C58-4CE3-A280-2AA407D6C2C0}" srcOrd="0" destOrd="0" presId="urn:microsoft.com/office/officeart/2005/8/layout/chevron2"/>
    <dgm:cxn modelId="{32467579-3D1A-46E6-8DFD-61C6C54E5C1B}" type="presParOf" srcId="{07CABAAA-20BE-45BE-9564-C5C0BDC70F85}" destId="{F3CEAE8E-F878-4B96-966B-833B55D1EA74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99FE9F-CB32-4F89-8BF5-40B1A5FEBFA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E2C220-6CF9-4393-9F3B-45314E8D7FD7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Результаты  проблемного обучения</a:t>
          </a:r>
          <a:endParaRPr lang="ru-RU" sz="1600" b="1" dirty="0">
            <a:solidFill>
              <a:schemeClr val="tx1"/>
            </a:solidFill>
          </a:endParaRPr>
        </a:p>
      </dgm:t>
    </dgm:pt>
    <dgm:pt modelId="{3E2C6B0B-732D-459E-B43A-C93B66640363}" type="parTrans" cxnId="{97962945-7CCE-400C-9300-60B686326FE3}">
      <dgm:prSet/>
      <dgm:spPr/>
      <dgm:t>
        <a:bodyPr/>
        <a:lstStyle/>
        <a:p>
          <a:endParaRPr lang="ru-RU"/>
        </a:p>
      </dgm:t>
    </dgm:pt>
    <dgm:pt modelId="{3A55C3B1-354F-4283-B5B6-FB0D7122B3C8}" type="sibTrans" cxnId="{97962945-7CCE-400C-9300-60B686326FE3}">
      <dgm:prSet/>
      <dgm:spPr/>
      <dgm:t>
        <a:bodyPr/>
        <a:lstStyle/>
        <a:p>
          <a:endParaRPr lang="ru-RU"/>
        </a:p>
      </dgm:t>
    </dgm:pt>
    <dgm:pt modelId="{97CC068B-8AB8-4B1F-8B75-B1A8A4ED1F7A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Развитие интеллектуальных и творческих способностей</a:t>
          </a:r>
          <a:endParaRPr lang="ru-RU" dirty="0">
            <a:solidFill>
              <a:schemeClr val="tx1"/>
            </a:solidFill>
          </a:endParaRPr>
        </a:p>
      </dgm:t>
    </dgm:pt>
    <dgm:pt modelId="{DCB227A9-6A3E-462D-853B-DDD65F1D0C0C}" type="parTrans" cxnId="{A9755D7E-0829-4B31-BF9E-EF335D27923E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F84B56BD-65BE-4B44-84E2-5BD7331DF808}" type="sibTrans" cxnId="{A9755D7E-0829-4B31-BF9E-EF335D27923E}">
      <dgm:prSet/>
      <dgm:spPr/>
      <dgm:t>
        <a:bodyPr/>
        <a:lstStyle/>
        <a:p>
          <a:endParaRPr lang="ru-RU"/>
        </a:p>
      </dgm:t>
    </dgm:pt>
    <dgm:pt modelId="{ADA8CC73-8F92-47C4-99C6-1C6596004F3F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Активизирует мыслительную деятельность учащихся</a:t>
          </a:r>
          <a:endParaRPr lang="ru-RU" dirty="0">
            <a:solidFill>
              <a:schemeClr val="tx1"/>
            </a:solidFill>
          </a:endParaRPr>
        </a:p>
      </dgm:t>
    </dgm:pt>
    <dgm:pt modelId="{A05CA61A-E477-462C-B123-52663E13782E}" type="parTrans" cxnId="{838B4DBF-FEEE-4DD1-9E59-78665ACE92FF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2AEB45F5-9C6A-4A05-B161-1F37B29CDC47}" type="sibTrans" cxnId="{838B4DBF-FEEE-4DD1-9E59-78665ACE92FF}">
      <dgm:prSet/>
      <dgm:spPr/>
      <dgm:t>
        <a:bodyPr/>
        <a:lstStyle/>
        <a:p>
          <a:endParaRPr lang="ru-RU"/>
        </a:p>
      </dgm:t>
    </dgm:pt>
    <dgm:pt modelId="{5490C1E8-EDC5-4C49-9070-F3041D40D0CD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Сформируется положительная мотивация к изучению предмета</a:t>
          </a:r>
          <a:endParaRPr lang="ru-RU" dirty="0">
            <a:solidFill>
              <a:schemeClr val="tx1"/>
            </a:solidFill>
          </a:endParaRPr>
        </a:p>
      </dgm:t>
    </dgm:pt>
    <dgm:pt modelId="{A60140A8-FBEB-4CB9-B629-3A9A0A6A4F24}" type="parTrans" cxnId="{9CA7E104-6C73-4ACD-A03B-812C41131D85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52AD0206-835E-4534-B955-1E72F23807C5}" type="sibTrans" cxnId="{9CA7E104-6C73-4ACD-A03B-812C41131D85}">
      <dgm:prSet/>
      <dgm:spPr/>
      <dgm:t>
        <a:bodyPr/>
        <a:lstStyle/>
        <a:p>
          <a:endParaRPr lang="ru-RU"/>
        </a:p>
      </dgm:t>
    </dgm:pt>
    <dgm:pt modelId="{3C9BA27E-150A-49CA-9846-6E00D2509957}">
      <dgm:prSet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Формирование коммуникативной компетентности</a:t>
          </a:r>
          <a:endParaRPr lang="ru-RU" dirty="0">
            <a:solidFill>
              <a:schemeClr val="tx1"/>
            </a:solidFill>
          </a:endParaRPr>
        </a:p>
      </dgm:t>
    </dgm:pt>
    <dgm:pt modelId="{DDB424EA-67DA-4342-8A10-46CFAEAB9CD9}" type="parTrans" cxnId="{E092C7B1-7924-4934-8A0B-6231CE283222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184EBD61-19D9-4BCB-9261-443620253468}" type="sibTrans" cxnId="{E092C7B1-7924-4934-8A0B-6231CE283222}">
      <dgm:prSet/>
      <dgm:spPr/>
      <dgm:t>
        <a:bodyPr/>
        <a:lstStyle/>
        <a:p>
          <a:endParaRPr lang="ru-RU"/>
        </a:p>
      </dgm:t>
    </dgm:pt>
    <dgm:pt modelId="{05904B7C-A069-43CB-A074-69AE3FB733DE}">
      <dgm:prSet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Создание психологически комфортной среды</a:t>
          </a:r>
          <a:endParaRPr lang="ru-RU" dirty="0">
            <a:solidFill>
              <a:schemeClr val="tx1"/>
            </a:solidFill>
          </a:endParaRPr>
        </a:p>
      </dgm:t>
    </dgm:pt>
    <dgm:pt modelId="{0CEE0677-8905-4039-B8CE-97B8A0F76DBA}" type="parTrans" cxnId="{00F882A1-26A0-4996-AE3A-F05A63CA92D5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1854EB1C-5E75-4F24-9716-73FB686F8B41}" type="sibTrans" cxnId="{00F882A1-26A0-4996-AE3A-F05A63CA92D5}">
      <dgm:prSet/>
      <dgm:spPr/>
      <dgm:t>
        <a:bodyPr/>
        <a:lstStyle/>
        <a:p>
          <a:endParaRPr lang="ru-RU"/>
        </a:p>
      </dgm:t>
    </dgm:pt>
    <dgm:pt modelId="{8FBBE36D-73B9-41E2-931F-F22B5E001CA0}" type="pres">
      <dgm:prSet presAssocID="{C099FE9F-CB32-4F89-8BF5-40B1A5FEBFA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E76F35-79D3-45BE-BA45-5D984CE6436D}" type="pres">
      <dgm:prSet presAssocID="{60E2C220-6CF9-4393-9F3B-45314E8D7FD7}" presName="centerShape" presStyleLbl="node0" presStyleIdx="0" presStyleCnt="1"/>
      <dgm:spPr/>
      <dgm:t>
        <a:bodyPr/>
        <a:lstStyle/>
        <a:p>
          <a:endParaRPr lang="ru-RU"/>
        </a:p>
      </dgm:t>
    </dgm:pt>
    <dgm:pt modelId="{02DDC8ED-D635-49C2-931E-B9395A41FD03}" type="pres">
      <dgm:prSet presAssocID="{DCB227A9-6A3E-462D-853B-DDD65F1D0C0C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22D48A0A-B199-4375-87E4-97D679B026C7}" type="pres">
      <dgm:prSet presAssocID="{97CC068B-8AB8-4B1F-8B75-B1A8A4ED1F7A}" presName="node" presStyleLbl="node1" presStyleIdx="0" presStyleCnt="5" custScaleX="114259" custScaleY="119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22E6B-D736-4496-B38E-993222B3F8FB}" type="pres">
      <dgm:prSet presAssocID="{A05CA61A-E477-462C-B123-52663E13782E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0311EC15-2BF5-4C2B-A502-5111EEC2987D}" type="pres">
      <dgm:prSet presAssocID="{ADA8CC73-8F92-47C4-99C6-1C6596004F3F}" presName="node" presStyleLbl="node1" presStyleIdx="1" presStyleCnt="5" custScaleX="114811" custScaleY="103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4B777-22F9-422D-BDCB-EE8F72A0EF85}" type="pres">
      <dgm:prSet presAssocID="{A60140A8-FBEB-4CB9-B629-3A9A0A6A4F24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E7781FFB-DF48-443B-8EDB-E3E22222D904}" type="pres">
      <dgm:prSet presAssocID="{5490C1E8-EDC5-4C49-9070-F3041D40D0CD}" presName="node" presStyleLbl="node1" presStyleIdx="2" presStyleCnt="5" custScaleX="106047" custScaleY="113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54783-6515-429B-9544-29EC5C00E757}" type="pres">
      <dgm:prSet presAssocID="{DDB424EA-67DA-4342-8A10-46CFAEAB9CD9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260C79E1-9E7B-4CEA-90D6-38A90AC324E3}" type="pres">
      <dgm:prSet presAssocID="{3C9BA27E-150A-49CA-9846-6E00D2509957}" presName="node" presStyleLbl="node1" presStyleIdx="3" presStyleCnt="5" custScaleX="114812" custScaleY="117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9C8D9-2AC3-4C5B-B50C-E4AECBCEBFD1}" type="pres">
      <dgm:prSet presAssocID="{0CEE0677-8905-4039-B8CE-97B8A0F76DBA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CEF8AFC0-EDC9-48AC-A599-B4295A41B053}" type="pres">
      <dgm:prSet presAssocID="{05904B7C-A069-43CB-A074-69AE3FB733DE}" presName="node" presStyleLbl="node1" presStyleIdx="4" presStyleCnt="5" custScaleX="104456" custScaleY="108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B05E71-DEC5-48B2-9E5D-D92AE30B3375}" type="presOf" srcId="{DDB424EA-67DA-4342-8A10-46CFAEAB9CD9}" destId="{DD854783-6515-429B-9544-29EC5C00E757}" srcOrd="0" destOrd="0" presId="urn:microsoft.com/office/officeart/2005/8/layout/radial4"/>
    <dgm:cxn modelId="{A9755D7E-0829-4B31-BF9E-EF335D27923E}" srcId="{60E2C220-6CF9-4393-9F3B-45314E8D7FD7}" destId="{97CC068B-8AB8-4B1F-8B75-B1A8A4ED1F7A}" srcOrd="0" destOrd="0" parTransId="{DCB227A9-6A3E-462D-853B-DDD65F1D0C0C}" sibTransId="{F84B56BD-65BE-4B44-84E2-5BD7331DF808}"/>
    <dgm:cxn modelId="{F8F8181A-755A-4057-A92A-041C0D6ADF33}" type="presOf" srcId="{05904B7C-A069-43CB-A074-69AE3FB733DE}" destId="{CEF8AFC0-EDC9-48AC-A599-B4295A41B053}" srcOrd="0" destOrd="0" presId="urn:microsoft.com/office/officeart/2005/8/layout/radial4"/>
    <dgm:cxn modelId="{9CA7E104-6C73-4ACD-A03B-812C41131D85}" srcId="{60E2C220-6CF9-4393-9F3B-45314E8D7FD7}" destId="{5490C1E8-EDC5-4C49-9070-F3041D40D0CD}" srcOrd="2" destOrd="0" parTransId="{A60140A8-FBEB-4CB9-B629-3A9A0A6A4F24}" sibTransId="{52AD0206-835E-4534-B955-1E72F23807C5}"/>
    <dgm:cxn modelId="{D8753E3C-5D02-4410-B3AD-C85F82F3326D}" type="presOf" srcId="{A60140A8-FBEB-4CB9-B629-3A9A0A6A4F24}" destId="{8584B777-22F9-422D-BDCB-EE8F72A0EF85}" srcOrd="0" destOrd="0" presId="urn:microsoft.com/office/officeart/2005/8/layout/radial4"/>
    <dgm:cxn modelId="{89EE4E87-A14B-4333-9E0E-29B0869A479C}" type="presOf" srcId="{5490C1E8-EDC5-4C49-9070-F3041D40D0CD}" destId="{E7781FFB-DF48-443B-8EDB-E3E22222D904}" srcOrd="0" destOrd="0" presId="urn:microsoft.com/office/officeart/2005/8/layout/radial4"/>
    <dgm:cxn modelId="{E092C7B1-7924-4934-8A0B-6231CE283222}" srcId="{60E2C220-6CF9-4393-9F3B-45314E8D7FD7}" destId="{3C9BA27E-150A-49CA-9846-6E00D2509957}" srcOrd="3" destOrd="0" parTransId="{DDB424EA-67DA-4342-8A10-46CFAEAB9CD9}" sibTransId="{184EBD61-19D9-4BCB-9261-443620253468}"/>
    <dgm:cxn modelId="{F7456088-C6E7-419C-89C0-9BE14939E289}" type="presOf" srcId="{C099FE9F-CB32-4F89-8BF5-40B1A5FEBFA7}" destId="{8FBBE36D-73B9-41E2-931F-F22B5E001CA0}" srcOrd="0" destOrd="0" presId="urn:microsoft.com/office/officeart/2005/8/layout/radial4"/>
    <dgm:cxn modelId="{97962945-7CCE-400C-9300-60B686326FE3}" srcId="{C099FE9F-CB32-4F89-8BF5-40B1A5FEBFA7}" destId="{60E2C220-6CF9-4393-9F3B-45314E8D7FD7}" srcOrd="0" destOrd="0" parTransId="{3E2C6B0B-732D-459E-B43A-C93B66640363}" sibTransId="{3A55C3B1-354F-4283-B5B6-FB0D7122B3C8}"/>
    <dgm:cxn modelId="{9F2655CE-8FF0-4E5F-9464-BBB59504C3CF}" type="presOf" srcId="{0CEE0677-8905-4039-B8CE-97B8A0F76DBA}" destId="{DD89C8D9-2AC3-4C5B-B50C-E4AECBCEBFD1}" srcOrd="0" destOrd="0" presId="urn:microsoft.com/office/officeart/2005/8/layout/radial4"/>
    <dgm:cxn modelId="{00F882A1-26A0-4996-AE3A-F05A63CA92D5}" srcId="{60E2C220-6CF9-4393-9F3B-45314E8D7FD7}" destId="{05904B7C-A069-43CB-A074-69AE3FB733DE}" srcOrd="4" destOrd="0" parTransId="{0CEE0677-8905-4039-B8CE-97B8A0F76DBA}" sibTransId="{1854EB1C-5E75-4F24-9716-73FB686F8B41}"/>
    <dgm:cxn modelId="{CB7E4038-1F13-4283-866C-B4749509D4D8}" type="presOf" srcId="{60E2C220-6CF9-4393-9F3B-45314E8D7FD7}" destId="{88E76F35-79D3-45BE-BA45-5D984CE6436D}" srcOrd="0" destOrd="0" presId="urn:microsoft.com/office/officeart/2005/8/layout/radial4"/>
    <dgm:cxn modelId="{838B4DBF-FEEE-4DD1-9E59-78665ACE92FF}" srcId="{60E2C220-6CF9-4393-9F3B-45314E8D7FD7}" destId="{ADA8CC73-8F92-47C4-99C6-1C6596004F3F}" srcOrd="1" destOrd="0" parTransId="{A05CA61A-E477-462C-B123-52663E13782E}" sibTransId="{2AEB45F5-9C6A-4A05-B161-1F37B29CDC47}"/>
    <dgm:cxn modelId="{F4A2940A-9E44-4BA1-B304-95A27013997C}" type="presOf" srcId="{3C9BA27E-150A-49CA-9846-6E00D2509957}" destId="{260C79E1-9E7B-4CEA-90D6-38A90AC324E3}" srcOrd="0" destOrd="0" presId="urn:microsoft.com/office/officeart/2005/8/layout/radial4"/>
    <dgm:cxn modelId="{92C63977-6173-462B-B9D5-AA92406BA325}" type="presOf" srcId="{A05CA61A-E477-462C-B123-52663E13782E}" destId="{3D122E6B-D736-4496-B38E-993222B3F8FB}" srcOrd="0" destOrd="0" presId="urn:microsoft.com/office/officeart/2005/8/layout/radial4"/>
    <dgm:cxn modelId="{0D61D341-A0CC-42D0-929D-00CA0204EECF}" type="presOf" srcId="{DCB227A9-6A3E-462D-853B-DDD65F1D0C0C}" destId="{02DDC8ED-D635-49C2-931E-B9395A41FD03}" srcOrd="0" destOrd="0" presId="urn:microsoft.com/office/officeart/2005/8/layout/radial4"/>
    <dgm:cxn modelId="{2135EC2A-D1BB-4D44-BC84-464B81DF3064}" type="presOf" srcId="{97CC068B-8AB8-4B1F-8B75-B1A8A4ED1F7A}" destId="{22D48A0A-B199-4375-87E4-97D679B026C7}" srcOrd="0" destOrd="0" presId="urn:microsoft.com/office/officeart/2005/8/layout/radial4"/>
    <dgm:cxn modelId="{76F96788-3D02-45B4-A548-DC5FE832887C}" type="presOf" srcId="{ADA8CC73-8F92-47C4-99C6-1C6596004F3F}" destId="{0311EC15-2BF5-4C2B-A502-5111EEC2987D}" srcOrd="0" destOrd="0" presId="urn:microsoft.com/office/officeart/2005/8/layout/radial4"/>
    <dgm:cxn modelId="{A154AADF-4C80-4731-9722-A1F72792DAC5}" type="presParOf" srcId="{8FBBE36D-73B9-41E2-931F-F22B5E001CA0}" destId="{88E76F35-79D3-45BE-BA45-5D984CE6436D}" srcOrd="0" destOrd="0" presId="urn:microsoft.com/office/officeart/2005/8/layout/radial4"/>
    <dgm:cxn modelId="{DBAC8304-2088-47E1-8BFF-062B014A76DD}" type="presParOf" srcId="{8FBBE36D-73B9-41E2-931F-F22B5E001CA0}" destId="{02DDC8ED-D635-49C2-931E-B9395A41FD03}" srcOrd="1" destOrd="0" presId="urn:microsoft.com/office/officeart/2005/8/layout/radial4"/>
    <dgm:cxn modelId="{BA6B5C02-718B-4297-9559-D9DE61AF71DB}" type="presParOf" srcId="{8FBBE36D-73B9-41E2-931F-F22B5E001CA0}" destId="{22D48A0A-B199-4375-87E4-97D679B026C7}" srcOrd="2" destOrd="0" presId="urn:microsoft.com/office/officeart/2005/8/layout/radial4"/>
    <dgm:cxn modelId="{E34C1EB2-537E-4546-A3D5-2DDD78C37EBC}" type="presParOf" srcId="{8FBBE36D-73B9-41E2-931F-F22B5E001CA0}" destId="{3D122E6B-D736-4496-B38E-993222B3F8FB}" srcOrd="3" destOrd="0" presId="urn:microsoft.com/office/officeart/2005/8/layout/radial4"/>
    <dgm:cxn modelId="{79756DF7-B55C-4F01-9DCB-B787CDD416A6}" type="presParOf" srcId="{8FBBE36D-73B9-41E2-931F-F22B5E001CA0}" destId="{0311EC15-2BF5-4C2B-A502-5111EEC2987D}" srcOrd="4" destOrd="0" presId="urn:microsoft.com/office/officeart/2005/8/layout/radial4"/>
    <dgm:cxn modelId="{53EE98B9-4E63-411D-A6CB-F6F1486B1E24}" type="presParOf" srcId="{8FBBE36D-73B9-41E2-931F-F22B5E001CA0}" destId="{8584B777-22F9-422D-BDCB-EE8F72A0EF85}" srcOrd="5" destOrd="0" presId="urn:microsoft.com/office/officeart/2005/8/layout/radial4"/>
    <dgm:cxn modelId="{F41321A4-630B-4BBD-9317-564926E602B0}" type="presParOf" srcId="{8FBBE36D-73B9-41E2-931F-F22B5E001CA0}" destId="{E7781FFB-DF48-443B-8EDB-E3E22222D904}" srcOrd="6" destOrd="0" presId="urn:microsoft.com/office/officeart/2005/8/layout/radial4"/>
    <dgm:cxn modelId="{E966F26D-E5E6-41D6-8B33-5497BA9E3892}" type="presParOf" srcId="{8FBBE36D-73B9-41E2-931F-F22B5E001CA0}" destId="{DD854783-6515-429B-9544-29EC5C00E757}" srcOrd="7" destOrd="0" presId="urn:microsoft.com/office/officeart/2005/8/layout/radial4"/>
    <dgm:cxn modelId="{48AAE4D9-F1E7-462A-A55B-9AC6E7266950}" type="presParOf" srcId="{8FBBE36D-73B9-41E2-931F-F22B5E001CA0}" destId="{260C79E1-9E7B-4CEA-90D6-38A90AC324E3}" srcOrd="8" destOrd="0" presId="urn:microsoft.com/office/officeart/2005/8/layout/radial4"/>
    <dgm:cxn modelId="{2A5F97B2-3F66-4723-BB9B-980F86B1084D}" type="presParOf" srcId="{8FBBE36D-73B9-41E2-931F-F22B5E001CA0}" destId="{DD89C8D9-2AC3-4C5B-B50C-E4AECBCEBFD1}" srcOrd="9" destOrd="0" presId="urn:microsoft.com/office/officeart/2005/8/layout/radial4"/>
    <dgm:cxn modelId="{3BE28344-209F-4562-9CAD-0DFCF7B77CF2}" type="presParOf" srcId="{8FBBE36D-73B9-41E2-931F-F22B5E001CA0}" destId="{CEF8AFC0-EDC9-48AC-A599-B4295A41B053}" srcOrd="10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317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17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2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2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2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2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2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74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307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4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fld id="{6E98B8B8-29FA-42C7-B9D5-F8743E29835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074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endParaRPr lang="ru-RU"/>
          </a:p>
        </p:txBody>
      </p:sp>
      <p:sp>
        <p:nvSpPr>
          <p:cNvPr id="3074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fld id="{49CD7460-F0FA-40CF-AEFD-521E8C412D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7" y="214313"/>
            <a:ext cx="8429654" cy="3786191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Технология проблемного обучения </a:t>
            </a:r>
            <a:br>
              <a:rPr lang="ru-RU" sz="4000" b="1" dirty="0" smtClean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как средство реализации ФГОС</a:t>
            </a:r>
            <a:br>
              <a:rPr lang="ru-RU" sz="4000" b="1" dirty="0" smtClean="0"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5" y="4214813"/>
            <a:ext cx="5049838" cy="1357312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Подготовила учитель биологии МАОУ </a:t>
            </a:r>
            <a:r>
              <a:rPr lang="ru-RU" sz="1800" b="1" i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Кара-Хольской</a:t>
            </a: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СОШ имени К.С. Шойгу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Монгуш</a:t>
            </a:r>
            <a:r>
              <a:rPr lang="ru-RU" sz="24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Анюта Сергеевна</a:t>
            </a:r>
            <a:endParaRPr lang="ru-RU" sz="2400" b="1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9216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</a:rPr>
              <a:t> Действия  учащихся при проблемном обучении</a:t>
            </a:r>
            <a:endParaRPr lang="ru-RU" sz="32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728" y="2071678"/>
          <a:ext cx="721523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7228213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714348" y="500042"/>
          <a:ext cx="7715304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ПРИМЕР.</a:t>
            </a:r>
            <a:br>
              <a:rPr lang="ru-RU" sz="2000" dirty="0" smtClean="0"/>
            </a:br>
            <a:r>
              <a:rPr lang="ru-RU" sz="2000" dirty="0" smtClean="0"/>
              <a:t>По теме «Генетика пола. Сцепленное  с полом наследование» </a:t>
            </a:r>
            <a:br>
              <a:rPr lang="ru-RU" sz="2000" dirty="0" smtClean="0"/>
            </a:br>
            <a:r>
              <a:rPr lang="ru-RU" sz="2000" dirty="0" smtClean="0"/>
              <a:t>/ во время урока решить проблемную задачу/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Р:            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♀                             ×      ♂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              кареглазая                   кареглазый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endParaRPr lang="ru-RU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:              ♂</a:t>
            </a:r>
          </a:p>
          <a:p>
            <a:pPr>
              <a:buNone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                   голубоглазый </a:t>
            </a:r>
          </a:p>
          <a:p>
            <a:pPr>
              <a:buNone/>
            </a:pPr>
            <a:endParaRPr lang="ru-RU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AutoNum type="arabicPeriod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Определить генотипы родителей и сына</a:t>
            </a:r>
          </a:p>
          <a:p>
            <a:pPr>
              <a:buAutoNum type="arabicPeriod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Объяснить полученные результаты</a:t>
            </a:r>
          </a:p>
          <a:p>
            <a:pPr>
              <a:buAutoNum type="arabicPeriod"/>
            </a:pP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Определить возможные генотипы  потомства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 проблемного обучения: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1772">
              <a:defRPr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Проблемное обучение отвечает требованиям современности: обучать исследуя, исследовать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обучая;</a:t>
            </a:r>
            <a:endParaRPr lang="ru-RU" sz="2000" b="1" dirty="0" smtClean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61772">
              <a:defRPr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учит мыслить логично, научно, творчески; </a:t>
            </a:r>
          </a:p>
          <a:p>
            <a:pPr marL="461772">
              <a:defRPr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делает учебный материал более доказательным, способствуя тем самым превращению знаний в убеждения; </a:t>
            </a:r>
          </a:p>
          <a:p>
            <a:pPr marL="461772">
              <a:defRPr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вызывает глубокие интеллектуальные чувства, в том числе чувство радостного удовлетворения, чувство уверенности в своих возможностях  и силах;</a:t>
            </a:r>
          </a:p>
          <a:p>
            <a:pPr marL="461772">
              <a:defRPr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установлено, что самостоятельно «открытые» истины, закономерности не так легко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забываются.</a:t>
            </a:r>
            <a:endParaRPr lang="ru-RU" sz="2000" b="1" dirty="0" smtClean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При  проблемном обучении преподаватель для достижения педагогических целей должен быть организатором социальной, воспитательной среды, регулятором и контролером ее взаимодействия с   каждым </a:t>
            </a:r>
            <a:r>
              <a:rPr lang="ru-RU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учащимся. </a:t>
            </a:r>
          </a:p>
          <a:p>
            <a:pPr>
              <a:buNone/>
            </a:pPr>
            <a:r>
              <a:rPr lang="ru-RU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                                 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(Л.С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</a:rPr>
              <a:t>Выготский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447800"/>
            <a:ext cx="7934325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600" b="1" i="1" dirty="0" smtClean="0">
                <a:solidFill>
                  <a:srgbClr val="00B050"/>
                </a:solidFill>
              </a:rPr>
              <a:t>Создание на уроках ситуаций интеллектуального затруднения, использование нестандартных вопросов, проблемных задач , способствует развитию творческого мышления, столь необходимого </a:t>
            </a:r>
            <a:r>
              <a:rPr lang="ru-RU" sz="3600" b="1" i="1" smtClean="0">
                <a:solidFill>
                  <a:srgbClr val="00B050"/>
                </a:solidFill>
              </a:rPr>
              <a:t>каждому  ученику в </a:t>
            </a:r>
            <a:r>
              <a:rPr lang="ru-RU" sz="3600" b="1" i="1" dirty="0" smtClean="0">
                <a:solidFill>
                  <a:srgbClr val="00B050"/>
                </a:solidFill>
              </a:rPr>
              <a:t>повседневной жизни.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239192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3116"/>
            <a:ext cx="84296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Федеральный государственный стандарт  начального общего образования. - М. «Просвещение«,  2010 г.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Мастер-класс "Использование кейс-метода на уроках биологии"  (2010 / 2011 учебный год)</a:t>
            </a:r>
            <a:r>
              <a:rPr lang="ru-RU" sz="2000" dirty="0" smtClean="0">
                <a:solidFill>
                  <a:srgbClr val="002060"/>
                </a:solidFill>
              </a:rPr>
              <a:t> 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Модульные уроки биологии с применением информационно-компьютерных технологий (2008 / 2009 учебный год)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Развитие интеллектуальных и творческих способностей учащихся путем проблемного подхода в обучении биологии (2007 / 2008 учебный год)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</a:rPr>
              <a:t>Проблемное обучение на уроках биологии через решение генетических задач  (2006 / 2007 учебный год)</a:t>
            </a:r>
            <a:endParaRPr lang="ru-RU" sz="2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0903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«Учитель  должен строить урок так, чтобы он учил решать проблемы»</a:t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       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50"/>
            <a:ext cx="8229600" cy="478637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Основа ФГОС- </a:t>
            </a:r>
            <a:r>
              <a:rPr lang="ru-RU" sz="2400" b="1" dirty="0" err="1" smtClean="0">
                <a:effectLst/>
              </a:rPr>
              <a:t>системно-деятельностный</a:t>
            </a:r>
            <a:r>
              <a:rPr lang="ru-RU" sz="2400" b="1" dirty="0" smtClean="0">
                <a:effectLst/>
              </a:rPr>
              <a:t> подход  обучении</a:t>
            </a:r>
            <a:r>
              <a:rPr lang="ru-RU" sz="2400" dirty="0" smtClean="0">
                <a:effectLst/>
              </a:rPr>
              <a:t>. Целью обучения при этом становится не передача определенной суммы знаний, а создание условий для максимального развития индивидуальности ребенка, его способностей, склонностей, интересов. Содержание образования в связи с этим отбирается на основе выделения компетенций, которые необходимы каждому человеку. Соответственно вычленяются проблемы, которые ученик должен научиться решать, и учебный материал группируется вокруг этих проблем.</a:t>
            </a:r>
          </a:p>
          <a:p>
            <a:pPr>
              <a:buNone/>
            </a:pPr>
            <a:r>
              <a:rPr lang="ru-RU" sz="2400" b="1" dirty="0" smtClean="0">
                <a:effectLst/>
              </a:rPr>
              <a:t>Поэтому, эффективным средством для реализации ФГОС является технология проблемного обучения.</a:t>
            </a:r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352425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учителя и ученика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00200"/>
          <a:ext cx="8329642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857224" y="785794"/>
            <a:ext cx="7851801" cy="4838719"/>
          </a:xfrm>
        </p:spPr>
        <p:txBody>
          <a:bodyPr>
            <a:normAutofit fontScale="925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effectLst/>
              </a:rPr>
              <a:t>Психологи отмечают, что проблемная ситуация является начальным моментом мышления, источником творческого искания. Мотивация или познавательная потребность возникает у учащихся в том случае, когда они не могут достичь цели с помощью известных им способов действий, знаний. Эта познавательная потребность является «двигателем» в обучении.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298543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Проблемный урок делится на  2 блока: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effectLst/>
              </a:rPr>
              <a:t>1. </a:t>
            </a:r>
            <a:r>
              <a:rPr lang="ru-RU" dirty="0" smtClean="0">
                <a:effectLst/>
              </a:rPr>
              <a:t>Проблемное введение нового материала</a:t>
            </a:r>
          </a:p>
          <a:p>
            <a:pPr marL="514350" indent="-514350"/>
            <a:r>
              <a:rPr lang="ru-RU" dirty="0" smtClean="0">
                <a:effectLst/>
              </a:rPr>
              <a:t>постановка учебной проблемы</a:t>
            </a:r>
          </a:p>
          <a:p>
            <a:pPr marL="514350" indent="-514350"/>
            <a:r>
              <a:rPr lang="ru-RU" dirty="0" smtClean="0">
                <a:effectLst/>
              </a:rPr>
              <a:t>поиск решения этой проблемы</a:t>
            </a:r>
          </a:p>
          <a:p>
            <a:pPr marL="514350" indent="-514350">
              <a:buNone/>
            </a:pPr>
            <a:r>
              <a:rPr lang="ru-RU" b="1" dirty="0" smtClean="0">
                <a:effectLst/>
              </a:rPr>
              <a:t>2. </a:t>
            </a:r>
            <a:r>
              <a:rPr lang="ru-RU" dirty="0" smtClean="0">
                <a:effectLst/>
              </a:rPr>
              <a:t>Воспроизведение субъективно новых знаний. </a:t>
            </a:r>
          </a:p>
          <a:p>
            <a:pPr marL="514350" indent="-514350"/>
            <a:r>
              <a:rPr lang="ru-RU" dirty="0" smtClean="0">
                <a:effectLst/>
              </a:rPr>
              <a:t>выражение нового знания в новой форме</a:t>
            </a:r>
          </a:p>
          <a:p>
            <a:pPr marL="514350" indent="-514350"/>
            <a:r>
              <a:rPr lang="ru-RU" dirty="0" smtClean="0">
                <a:effectLst/>
              </a:rPr>
              <a:t>реализация продукта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проблемного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effectLst/>
              </a:rPr>
              <a:t>Создание проблемной ситуации и постановка проблемы</a:t>
            </a:r>
          </a:p>
          <a:p>
            <a:pPr marL="578358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effectLst/>
              </a:rPr>
              <a:t>Выдвижение гипотез, предположений о возможных путях решения проблемы</a:t>
            </a:r>
          </a:p>
          <a:p>
            <a:pPr marL="578358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effectLst/>
              </a:rPr>
              <a:t>Опытная проверка принятых гипотез</a:t>
            </a:r>
          </a:p>
          <a:p>
            <a:pPr marL="578358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  <a:effectLst/>
              </a:rPr>
              <a:t>Обобщение результатов: закрепление и применение новых знаний и умений</a:t>
            </a:r>
          </a:p>
          <a:p>
            <a:pPr marL="578358" indent="-514350">
              <a:buAutoNum type="arabicPeriod"/>
            </a:pPr>
            <a:endParaRPr lang="ru-RU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Приемы создания проблемной ситуации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effectLst/>
              </a:rPr>
              <a:t>Учитель предъявляет классу противоречивые факты, научные теории или взаимоисключающие точки зрения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effectLst/>
              </a:rPr>
              <a:t>Учитель сталкивает разные мнения своих учеников. Для этого классу предлагается вопрос или практическое задание на новый материал.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effectLst/>
              </a:rPr>
              <a:t>Этот прием выполняется в два шага: сначала(1шаг) учитель обнажает житейское представление учеников вопросом или практическим заданием «на ошибку». Затем «шаг 2» сообщением, экспериментом предъявляет научный факт.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effectLst/>
              </a:rPr>
              <a:t>Роль проблемной ситуации может выполнить «яркое пятно». В качестве «яркого пятна» могут быть использованы сказки, легенды, фрагменты из художественной литературы, случаи из истории науки, из повседневной жизни. </a:t>
            </a:r>
            <a:endParaRPr lang="ru-RU" sz="2000" dirty="0"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 решения проблемы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побуждающий диалог</a:t>
                      </a:r>
                      <a:endParaRPr lang="ru-RU" sz="3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подводящий диалог</a:t>
                      </a:r>
                      <a:endParaRPr lang="ru-RU" sz="3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развиваются творческие способности учащихся, и они сами формулируют учебную проблему. </a:t>
                      </a:r>
                      <a:endParaRPr lang="ru-RU" sz="3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задает стимулирующие вопросы, которые помогают выдвигать гипотезы. </a:t>
                      </a:r>
                      <a:endParaRPr lang="ru-RU" sz="3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Организация ИП</Template>
  <TotalTime>275</TotalTime>
  <Words>648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Клен</vt:lpstr>
      <vt:lpstr>Технология проблемного обучения  как средство реализации ФГОС </vt:lpstr>
      <vt:lpstr>«Учитель  должен строить урок так, чтобы он учил решать проблемы»                              </vt:lpstr>
      <vt:lpstr>Слайд 3</vt:lpstr>
      <vt:lpstr>Роль учителя и ученика </vt:lpstr>
      <vt:lpstr>Слайд 5</vt:lpstr>
      <vt:lpstr>Проблемный урок делится на  2 блока:</vt:lpstr>
      <vt:lpstr>Структура проблемного урока</vt:lpstr>
      <vt:lpstr>Приемы создания проблемной ситуации</vt:lpstr>
      <vt:lpstr>Поиск решения проблемы</vt:lpstr>
      <vt:lpstr> Действия  учащихся при проблемном обучении</vt:lpstr>
      <vt:lpstr>Слайд 11</vt:lpstr>
      <vt:lpstr>ПРИМЕР. По теме «Генетика пола. Сцепленное  с полом наследование»  / во время урока решить проблемную задачу/</vt:lpstr>
      <vt:lpstr>Преимущества  проблемного обучения:</vt:lpstr>
      <vt:lpstr>Слайд 14</vt:lpstr>
      <vt:lpstr>Слайд 15</vt:lpstr>
      <vt:lpstr>Литература: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1</cp:lastModifiedBy>
  <cp:revision>51</cp:revision>
  <dcterms:created xsi:type="dcterms:W3CDTF">2013-04-12T08:50:43Z</dcterms:created>
  <dcterms:modified xsi:type="dcterms:W3CDTF">2015-03-31T12:36:20Z</dcterms:modified>
</cp:coreProperties>
</file>