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9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1" d="100"/>
          <a:sy n="51" d="100"/>
        </p:scale>
        <p:origin x="-105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B7319-8752-43DC-9251-6FF6EC4E5500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2" r:id="rId3"/>
    <p:sldLayoutId id="2147483663" r:id="rId4"/>
    <p:sldLayoutId id="2147483650" r:id="rId5"/>
    <p:sldLayoutId id="2147483661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2143116"/>
            <a:ext cx="3500462" cy="3786214"/>
          </a:xfrm>
        </p:spPr>
        <p:txBody>
          <a:bodyPr>
            <a:normAutofit fontScale="90000"/>
          </a:bodyPr>
          <a:lstStyle/>
          <a:p>
            <a:pPr algn="r"/>
            <a:r>
              <a:rPr lang="ru-RU" sz="1600" dirty="0" smtClean="0"/>
              <a:t>Материалы и </a:t>
            </a:r>
            <a:br>
              <a:rPr lang="ru-RU" sz="1600" dirty="0" smtClean="0"/>
            </a:br>
            <a:r>
              <a:rPr lang="ru-RU" sz="1600" dirty="0" smtClean="0"/>
              <a:t>оборудование:</a:t>
            </a:r>
            <a:br>
              <a:rPr lang="ru-RU" sz="1600" dirty="0" smtClean="0"/>
            </a:br>
            <a:r>
              <a:rPr lang="ru-RU" sz="1400" b="0" i="1" dirty="0" smtClean="0"/>
              <a:t>вам потребуется</a:t>
            </a:r>
            <a:br>
              <a:rPr lang="ru-RU" sz="1400" b="0" i="1" dirty="0" smtClean="0"/>
            </a:br>
            <a:r>
              <a:rPr lang="ru-RU" sz="1400" b="0" i="1" dirty="0" smtClean="0"/>
              <a:t> раствор из</a:t>
            </a:r>
            <a:br>
              <a:rPr lang="ru-RU" sz="1400" b="0" i="1" dirty="0" smtClean="0"/>
            </a:br>
            <a:r>
              <a:rPr lang="ru-RU" sz="1400" b="0" i="1" dirty="0" smtClean="0"/>
              <a:t> растворимого кофе</a:t>
            </a:r>
            <a:br>
              <a:rPr lang="ru-RU" sz="1400" b="0" i="1" dirty="0" smtClean="0"/>
            </a:br>
            <a:r>
              <a:rPr lang="ru-RU" sz="1400" b="0" i="1" dirty="0" smtClean="0"/>
              <a:t> с теплой водой, </a:t>
            </a:r>
            <a:br>
              <a:rPr lang="ru-RU" sz="1400" b="0" i="1" dirty="0" smtClean="0"/>
            </a:br>
            <a:r>
              <a:rPr lang="ru-RU" sz="1400" b="0" i="1" dirty="0" smtClean="0"/>
              <a:t>по желанию </a:t>
            </a:r>
            <a:br>
              <a:rPr lang="ru-RU" sz="1400" b="0" i="1" dirty="0" smtClean="0"/>
            </a:br>
            <a:r>
              <a:rPr lang="ru-RU" sz="1400" b="0" i="1" dirty="0" smtClean="0"/>
              <a:t>можно добавить различные </a:t>
            </a:r>
            <a:r>
              <a:rPr lang="ru-RU" sz="1400" b="0" i="1" dirty="0" err="1" smtClean="0"/>
              <a:t>ароматизаторы</a:t>
            </a:r>
            <a:r>
              <a:rPr lang="ru-RU" sz="1400" b="0" i="1" dirty="0" smtClean="0"/>
              <a:t>. Например, ваниль,  </a:t>
            </a:r>
            <a:r>
              <a:rPr lang="ru-RU" sz="1400" b="0" i="1" dirty="0" smtClean="0"/>
              <a:t>корицу, </a:t>
            </a:r>
            <a:r>
              <a:rPr lang="ru-RU" sz="1400" b="0" i="1" dirty="0" smtClean="0"/>
              <a:t>мускат и т.д.</a:t>
            </a:r>
            <a:br>
              <a:rPr lang="ru-RU" sz="1400" b="0" i="1" dirty="0" smtClean="0"/>
            </a:br>
            <a:r>
              <a:rPr lang="ru-RU" sz="1400" b="0" i="1" dirty="0" smtClean="0"/>
              <a:t>бумага для акварели удобного для вас размера (в зависимости от задуманной композиции),</a:t>
            </a:r>
            <a:br>
              <a:rPr lang="ru-RU" sz="1400" b="0" i="1" dirty="0" smtClean="0"/>
            </a:br>
            <a:r>
              <a:rPr lang="ru-RU" sz="1400" b="0" i="1" dirty="0" smtClean="0"/>
              <a:t>кисти,</a:t>
            </a:r>
            <a:br>
              <a:rPr lang="ru-RU" sz="1400" b="0" i="1" dirty="0" smtClean="0"/>
            </a:br>
            <a:r>
              <a:rPr lang="ru-RU" sz="1400" b="0" i="1" dirty="0" smtClean="0"/>
              <a:t>акварельные краски</a:t>
            </a:r>
            <a:br>
              <a:rPr lang="ru-RU" sz="1400" b="0" i="1" dirty="0" smtClean="0"/>
            </a:br>
            <a:r>
              <a:rPr lang="ru-RU" sz="1400" b="0" i="1" dirty="0" smtClean="0"/>
              <a:t>сухой молотый кофе</a:t>
            </a:r>
            <a:br>
              <a:rPr lang="ru-RU" sz="1400" b="0" i="1" dirty="0" smtClean="0"/>
            </a:br>
            <a:r>
              <a:rPr lang="ru-RU" sz="1400" b="0" i="1" dirty="0" smtClean="0"/>
              <a:t>соль разного помола (для создания эффектов</a:t>
            </a:r>
            <a:r>
              <a:rPr lang="ru-RU" sz="1400" b="0" dirty="0" smtClean="0"/>
              <a:t>),</a:t>
            </a:r>
            <a:endParaRPr lang="ru-RU" sz="1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00166" y="642918"/>
            <a:ext cx="3571900" cy="1285884"/>
          </a:xfrm>
        </p:spPr>
        <p:txBody>
          <a:bodyPr>
            <a:normAutofit fontScale="77500" lnSpcReduction="20000"/>
          </a:bodyPr>
          <a:lstStyle/>
          <a:p>
            <a:r>
              <a:rPr lang="ru-RU" sz="3600" i="1" dirty="0" smtClean="0"/>
              <a:t>МАСТЕР-КЛАСС</a:t>
            </a:r>
          </a:p>
          <a:p>
            <a:r>
              <a:rPr lang="ru-RU" sz="3600" i="1" dirty="0" smtClean="0">
                <a:solidFill>
                  <a:schemeClr val="accent2">
                    <a:lumMod val="50000"/>
                  </a:schemeClr>
                </a:solidFill>
              </a:rPr>
              <a:t>«Ароматическое рисование»</a:t>
            </a:r>
            <a:endParaRPr lang="ru-RU" sz="3600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86314" y="928670"/>
            <a:ext cx="250033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i="1" dirty="0" smtClean="0">
                <a:solidFill>
                  <a:schemeClr val="tx2"/>
                </a:solidFill>
              </a:rPr>
              <a:t>Мастер-класс проводит педагог дополнительного образования первой категории</a:t>
            </a:r>
          </a:p>
          <a:p>
            <a:pPr algn="r"/>
            <a:r>
              <a:rPr lang="ru-RU" sz="1400" i="1" dirty="0" err="1" smtClean="0">
                <a:solidFill>
                  <a:schemeClr val="tx2"/>
                </a:solidFill>
              </a:rPr>
              <a:t>Чуянова</a:t>
            </a:r>
            <a:r>
              <a:rPr lang="ru-RU" sz="1400" i="1" dirty="0" smtClean="0">
                <a:solidFill>
                  <a:schemeClr val="tx2"/>
                </a:solidFill>
              </a:rPr>
              <a:t> Ирина Юрьевна</a:t>
            </a:r>
            <a:endParaRPr lang="ru-RU" sz="1400" i="1" dirty="0">
              <a:solidFill>
                <a:schemeClr val="tx2"/>
              </a:solidFill>
            </a:endParaRPr>
          </a:p>
        </p:txBody>
      </p:sp>
      <p:pic>
        <p:nvPicPr>
          <p:cNvPr id="6" name="Рисунок 5" descr="ima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00958" y="642918"/>
            <a:ext cx="928694" cy="1393041"/>
          </a:xfrm>
          <a:prstGeom prst="rect">
            <a:avLst/>
          </a:prstGeom>
        </p:spPr>
      </p:pic>
      <p:pic>
        <p:nvPicPr>
          <p:cNvPr id="7" name="Рисунок 6" descr="a79228228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6380" y="3143248"/>
            <a:ext cx="1524010" cy="1143008"/>
          </a:xfrm>
          <a:prstGeom prst="rect">
            <a:avLst/>
          </a:prstGeom>
        </p:spPr>
      </p:pic>
      <p:pic>
        <p:nvPicPr>
          <p:cNvPr id="8" name="Рисунок 7" descr="93-660x99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85852" y="2357430"/>
            <a:ext cx="1602275" cy="1214446"/>
          </a:xfrm>
          <a:prstGeom prst="rect">
            <a:avLst/>
          </a:prstGeom>
        </p:spPr>
      </p:pic>
      <p:pic>
        <p:nvPicPr>
          <p:cNvPr id="10" name="Рисунок 9" descr="16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29454" y="3143248"/>
            <a:ext cx="1324556" cy="1661232"/>
          </a:xfrm>
          <a:prstGeom prst="rect">
            <a:avLst/>
          </a:prstGeom>
        </p:spPr>
      </p:pic>
      <p:pic>
        <p:nvPicPr>
          <p:cNvPr id="11" name="Рисунок 10" descr="873594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858016" y="4857760"/>
            <a:ext cx="1488395" cy="1071570"/>
          </a:xfrm>
          <a:prstGeom prst="rect">
            <a:avLst/>
          </a:prstGeom>
        </p:spPr>
      </p:pic>
      <p:pic>
        <p:nvPicPr>
          <p:cNvPr id="12" name="Рисунок 11" descr="detsad-111914-1422781425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429256" y="4429132"/>
            <a:ext cx="1214446" cy="1588945"/>
          </a:xfrm>
          <a:prstGeom prst="rect">
            <a:avLst/>
          </a:prstGeom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Кофе - напиток и прекрасный материал для рисование, источник вдохновения!</a:t>
            </a:r>
            <a:endParaRPr kumimoji="0" 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Кофе - напиток и прекрасный материал для рисование, источник вдохновения!</a:t>
            </a:r>
            <a:endParaRPr kumimoji="0" 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43504" y="2143116"/>
            <a:ext cx="32861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Monotype Corsiva" pitchFamily="66" charset="0"/>
              </a:rPr>
              <a:t>Кофе – напиток и прекрасный материал для рисования, источник вдохновения!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Кофе - напиток и прекрасный материал для рисование, источник вдохновения!</a:t>
            </a:r>
            <a:endParaRPr kumimoji="0" 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00166" y="642918"/>
            <a:ext cx="6715172" cy="10772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О кофейных рисунках, как нетрадиционной технике известно с 2004 года. Кофейный пигмент наносится на бумагу с помощью обыкновенной художественной кисти. Растворимый кофе идеально подходит для создания рисунков в однотонной теплой цветовой гамме. Чем насыщеннее раствор, тем ярче тон.</a:t>
            </a:r>
            <a:endParaRPr lang="ru-RU" sz="1600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00166" y="2143116"/>
            <a:ext cx="285752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Ход выполнения работы</a:t>
            </a:r>
          </a:p>
          <a:p>
            <a:pPr marL="342900" indent="-342900">
              <a:buAutoNum type="arabicPeriod"/>
            </a:pPr>
            <a:r>
              <a:rPr lang="ru-RU" sz="1400" dirty="0" smtClean="0"/>
              <a:t>Продумайте композицию своего будущего рисунка.</a:t>
            </a:r>
          </a:p>
          <a:p>
            <a:pPr marL="342900" indent="-342900">
              <a:buAutoNum type="arabicPeriod"/>
            </a:pPr>
            <a:r>
              <a:rPr lang="ru-RU" sz="1400" dirty="0" smtClean="0"/>
              <a:t>Затем проработайте фон пятнами различного тона. Можно добавить эффектов при помощи соли для </a:t>
            </a:r>
            <a:r>
              <a:rPr lang="ru-RU" sz="1400" dirty="0" err="1" smtClean="0"/>
              <a:t>высветления</a:t>
            </a:r>
            <a:r>
              <a:rPr lang="ru-RU" sz="1400" dirty="0" smtClean="0"/>
              <a:t> бликов, или создать эффект «мыльных пузырей» при помощи крышечек или горлышком стаканчиков различного диаметра.</a:t>
            </a:r>
          </a:p>
          <a:p>
            <a:pPr marL="342900" indent="-342900" algn="r">
              <a:buAutoNum type="arabicPeriod"/>
            </a:pPr>
            <a:r>
              <a:rPr lang="ru-RU" sz="1400" dirty="0" smtClean="0"/>
              <a:t>После высыхания фона приступайте к рисованию. В начале можно выполнить набросок карандашом. Затем приступайте к рисованию.</a:t>
            </a:r>
          </a:p>
        </p:txBody>
      </p:sp>
      <p:pic>
        <p:nvPicPr>
          <p:cNvPr id="5" name="Рисунок 4" descr="DSC_024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43372" y="2143116"/>
            <a:ext cx="1285884" cy="179920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DSC_024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15206" y="2143116"/>
            <a:ext cx="1292547" cy="18573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77b322e629a6ef33e661f4b9afb1d318_m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08" y="2143116"/>
            <a:ext cx="1160432" cy="150019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 descr="DSC_024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86314" y="4214818"/>
            <a:ext cx="1285884" cy="18750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 descr="DSC_0249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643702" y="4214818"/>
            <a:ext cx="1214446" cy="18879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D9969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</TotalTime>
  <Words>170</Words>
  <Application>Microsoft Office PowerPoint</Application>
  <PresentationFormat>Экран (4:3)</PresentationFormat>
  <Paragraphs>17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Материалы и  оборудование: вам потребуется  раствор из  растворимого кофе  с теплой водой,  по желанию  можно добавить различные ароматизаторы. Например, ваниль,  корицу, мускат и т.д. бумага для акварели удобного для вас размера (в зависимости от задуманной композиции), кисти, акварельные краски сухой молотый кофе соль разного помола (для создания эффектов),</vt:lpstr>
      <vt:lpstr>Слайд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1</cp:lastModifiedBy>
  <cp:revision>38</cp:revision>
  <dcterms:created xsi:type="dcterms:W3CDTF">2013-07-29T17:42:42Z</dcterms:created>
  <dcterms:modified xsi:type="dcterms:W3CDTF">2015-03-17T17:30:20Z</dcterms:modified>
</cp:coreProperties>
</file>