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2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61" r:id="rId3"/>
    <p:sldId id="258" r:id="rId4"/>
    <p:sldId id="260" r:id="rId5"/>
    <p:sldId id="259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9E5C1D89-CBAE-48A1-95E2-9C02A3AD1BCF}">
          <p14:sldIdLst>
            <p14:sldId id="256"/>
            <p14:sldId id="261"/>
            <p14:sldId id="258"/>
            <p14:sldId id="260"/>
            <p14:sldId id="259"/>
            <p14:sldId id="262"/>
            <p14:sldId id="263"/>
            <p14:sldId id="264"/>
            <p14:sldId id="265"/>
            <p14:sldId id="266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3" d="100"/>
          <a:sy n="63" d="100"/>
        </p:scale>
        <p:origin x="-126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E1C7F845-8579-4036-87B6-6FF000858FAB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622436B-ADA5-4D50-A25E-DDCA951A5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2317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7F845-8579-4036-87B6-6FF000858FAB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436B-ADA5-4D50-A25E-DDCA951A5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415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7F845-8579-4036-87B6-6FF000858FAB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436B-ADA5-4D50-A25E-DDCA951A5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05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7F845-8579-4036-87B6-6FF000858FAB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436B-ADA5-4D50-A25E-DDCA951A5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776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1C7F845-8579-4036-87B6-6FF000858FAB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A622436B-ADA5-4D50-A25E-DDCA951A5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24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7F845-8579-4036-87B6-6FF000858FAB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436B-ADA5-4D50-A25E-DDCA951A5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80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7F845-8579-4036-87B6-6FF000858FAB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436B-ADA5-4D50-A25E-DDCA951A5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84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7F845-8579-4036-87B6-6FF000858FAB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436B-ADA5-4D50-A25E-DDCA951A5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59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7F845-8579-4036-87B6-6FF000858FAB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436B-ADA5-4D50-A25E-DDCA951A5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447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7F845-8579-4036-87B6-6FF000858FAB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622436B-ADA5-4D50-A25E-DDCA951A5C8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38534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1C7F845-8579-4036-87B6-6FF000858FAB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622436B-ADA5-4D50-A25E-DDCA951A5C8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23705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1C7F845-8579-4036-87B6-6FF000858FAB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622436B-ADA5-4D50-A25E-DDCA951A5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855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13" Type="http://schemas.openxmlformats.org/officeDocument/2006/relationships/image" Target="../media/image17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12" Type="http://schemas.openxmlformats.org/officeDocument/2006/relationships/image" Target="../media/image16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g"/><Relationship Id="rId10" Type="http://schemas.openxmlformats.org/officeDocument/2006/relationships/image" Target="../media/image14.jp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1439056"/>
            <a:ext cx="9068586" cy="418225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Дифференциация</a:t>
            </a:r>
            <a:br>
              <a:rPr lang="ru-RU" dirty="0" smtClean="0"/>
            </a:br>
            <a:r>
              <a:rPr lang="ru-RU" dirty="0" smtClean="0"/>
              <a:t>С – Ш </a:t>
            </a:r>
            <a:br>
              <a:rPr lang="ru-RU" dirty="0" smtClean="0"/>
            </a:br>
            <a:r>
              <a:rPr lang="ru-RU" dirty="0" smtClean="0"/>
              <a:t>в слогах, словах, предложениях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79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383347">
            <a:off x="1529748" y="1582923"/>
            <a:ext cx="11559916" cy="1949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i="1" smtClean="0">
                <a:solidFill>
                  <a:srgbClr val="00B0F0"/>
                </a:solidFill>
              </a:rPr>
              <a:t>    </a:t>
            </a:r>
            <a:r>
              <a:rPr lang="ru-RU" sz="9600" b="1" i="1" smtClean="0">
                <a:solidFill>
                  <a:srgbClr val="00B0F0"/>
                </a:solidFill>
              </a:rPr>
              <a:t>Молодцы,</a:t>
            </a:r>
            <a:br>
              <a:rPr lang="ru-RU" sz="9600" b="1" i="1" smtClean="0">
                <a:solidFill>
                  <a:srgbClr val="00B0F0"/>
                </a:solidFill>
              </a:rPr>
            </a:br>
            <a:r>
              <a:rPr lang="ru-RU" sz="9600" b="1" i="1" smtClean="0">
                <a:solidFill>
                  <a:srgbClr val="00B0F0"/>
                </a:solidFill>
              </a:rPr>
              <a:t>ребята!</a:t>
            </a:r>
            <a:endParaRPr lang="ru-RU" sz="9600" b="1" i="1" dirty="0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19740" y="4909144"/>
            <a:ext cx="920957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Спасибо за внимание.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7623">
            <a:off x="630928" y="548788"/>
            <a:ext cx="3284645" cy="4354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04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24047">
            <a:off x="436570" y="719528"/>
            <a:ext cx="5172891" cy="5718747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rot="1543839" flipH="1">
            <a:off x="6132949" y="2102406"/>
            <a:ext cx="5576337" cy="67828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Старуха Шапокляк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280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ЗВУКИ НА ПИСЬМЕ ОБОЗНАЧАЮТСЯ БУКВАМИ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5500" dirty="0">
                <a:solidFill>
                  <a:srgbClr val="0070C0"/>
                </a:solidFill>
              </a:rPr>
              <a:t>С</a:t>
            </a:r>
            <a:endParaRPr lang="ru-RU" sz="155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ru-RU" sz="15500" dirty="0">
                <a:solidFill>
                  <a:srgbClr val="0070C0"/>
                </a:solidFill>
              </a:rPr>
              <a:t>Ш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43" y="209862"/>
            <a:ext cx="1023271" cy="135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63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Прочитай слоги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7" y="2074334"/>
            <a:ext cx="9678101" cy="3881964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СА – ША    АС – АШ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СУ – ШУ     УС - УШ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СО – ШО    ОС – ОШ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СЫ – ШЫ     ЫС - ЫШ</a:t>
            </a:r>
          </a:p>
          <a:p>
            <a:pPr>
              <a:lnSpc>
                <a:spcPct val="150000"/>
              </a:lnSpc>
            </a:pPr>
            <a:endParaRPr lang="ru-RU" sz="4400" dirty="0" smtClean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81" y="221150"/>
            <a:ext cx="1124523" cy="1490845"/>
          </a:xfrm>
        </p:spPr>
      </p:pic>
    </p:spTree>
    <p:extLst>
      <p:ext uri="{BB962C8B-B14F-4D97-AF65-F5344CB8AC3E}">
        <p14:creationId xmlns:p14="http://schemas.microsoft.com/office/powerpoint/2010/main" val="127121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08655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/>
              <a:t>Р</a:t>
            </a:r>
            <a:r>
              <a:rPr lang="ru-RU" sz="3200" b="1" i="1" dirty="0" smtClean="0"/>
              <a:t>азложи картинки на две группы</a:t>
            </a:r>
            <a:br>
              <a:rPr lang="ru-RU" sz="3200" b="1" i="1" dirty="0" smtClean="0"/>
            </a:br>
            <a:r>
              <a:rPr lang="ru-RU" sz="2400" b="1" i="1" dirty="0" smtClean="0"/>
              <a:t>(со звуком С и звуком Ш).</a:t>
            </a:r>
            <a:endParaRPr lang="ru-RU" sz="2400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77802">
            <a:off x="526389" y="2163416"/>
            <a:ext cx="1989424" cy="198942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72360">
            <a:off x="9267645" y="1566944"/>
            <a:ext cx="2532752" cy="1974719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31927">
            <a:off x="456184" y="4773559"/>
            <a:ext cx="1870898" cy="16027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50014">
            <a:off x="5222376" y="1930034"/>
            <a:ext cx="1775570" cy="304746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84384">
            <a:off x="8641816" y="3656489"/>
            <a:ext cx="1939498" cy="246263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60818">
            <a:off x="2283405" y="3529387"/>
            <a:ext cx="2026352" cy="165380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56" y="1733961"/>
            <a:ext cx="2006910" cy="187265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40738">
            <a:off x="7266253" y="1903138"/>
            <a:ext cx="1816911" cy="198951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231" y="4890936"/>
            <a:ext cx="2271368" cy="154810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34278">
            <a:off x="4360395" y="4880088"/>
            <a:ext cx="1964268" cy="157141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398" y="5159116"/>
            <a:ext cx="1744162" cy="158127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184601" y="4548105"/>
            <a:ext cx="2139304" cy="11430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7" y="229422"/>
            <a:ext cx="1048581" cy="139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91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458387"/>
            <a:ext cx="10058400" cy="38026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6600" b="1" i="1" dirty="0" smtClean="0">
                <a:solidFill>
                  <a:srgbClr val="002060"/>
                </a:solidFill>
              </a:rPr>
              <a:t>Работа с предложениями</a:t>
            </a:r>
            <a:endParaRPr lang="ru-RU" sz="6600" b="1" i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00" y="185243"/>
            <a:ext cx="1714600" cy="2273144"/>
          </a:xfrm>
        </p:spPr>
      </p:pic>
    </p:spTree>
    <p:extLst>
      <p:ext uri="{BB962C8B-B14F-4D97-AF65-F5344CB8AC3E}">
        <p14:creationId xmlns:p14="http://schemas.microsoft.com/office/powerpoint/2010/main" val="394179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У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77" y="290324"/>
            <a:ext cx="5258012" cy="455278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70320" y="1554132"/>
            <a:ext cx="4754880" cy="3749040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 smtClean="0"/>
              <a:t>     Саши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610514" y="2711238"/>
            <a:ext cx="30668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/>
              <a:t>м</a:t>
            </a:r>
            <a:r>
              <a:rPr lang="ru-RU" sz="4800" dirty="0" smtClean="0"/>
              <a:t>ашина.</a:t>
            </a:r>
            <a:endParaRPr lang="ru-RU" sz="4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74408" y="5321491"/>
            <a:ext cx="15552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/>
              <a:t>I</a:t>
            </a:r>
            <a:r>
              <a:rPr lang="ru-RU" sz="4800" dirty="0" smtClean="0"/>
              <a:t>____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69241" y="5283671"/>
            <a:ext cx="26372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/>
              <a:t>I</a:t>
            </a:r>
            <a:r>
              <a:rPr lang="ru-RU" sz="4800" u="sng" dirty="0" err="1" smtClean="0"/>
              <a:t>С</a:t>
            </a:r>
            <a:r>
              <a:rPr lang="ru-RU" sz="4800" u="sng" dirty="0" err="1" smtClean="0"/>
              <a:t>__ш</a:t>
            </a:r>
            <a:r>
              <a:rPr lang="ru-RU" sz="4800" u="sng" dirty="0" smtClean="0"/>
              <a:t>__</a:t>
            </a:r>
            <a:endParaRPr lang="ru-RU" sz="4800" u="sng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271233" y="5297718"/>
            <a:ext cx="29530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u="sng" dirty="0" smtClean="0"/>
              <a:t>___ш</a:t>
            </a:r>
            <a:r>
              <a:rPr lang="ru-RU" sz="4800" dirty="0" smtClean="0"/>
              <a:t>___ .</a:t>
            </a:r>
            <a:endParaRPr lang="ru-RU" sz="4800" u="sng" dirty="0"/>
          </a:p>
        </p:txBody>
      </p:sp>
    </p:spTree>
    <p:extLst>
      <p:ext uri="{BB962C8B-B14F-4D97-AF65-F5344CB8AC3E}">
        <p14:creationId xmlns:p14="http://schemas.microsoft.com/office/powerpoint/2010/main" val="2338279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352" y="179884"/>
            <a:ext cx="6400799" cy="446706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63037" y="1078061"/>
            <a:ext cx="24022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Кошка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11779" y="1078060"/>
            <a:ext cx="194957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сидит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132" y="2413418"/>
            <a:ext cx="973343" cy="10598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800" dirty="0" smtClean="0"/>
              <a:t>на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96984" y="2413418"/>
            <a:ext cx="2760692" cy="10598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800" dirty="0"/>
              <a:t>о</a:t>
            </a:r>
            <a:r>
              <a:rPr lang="ru-RU" sz="4800" dirty="0" smtClean="0"/>
              <a:t>кошке.</a:t>
            </a:r>
            <a:endParaRPr lang="ru-RU" sz="4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17719" y="5312977"/>
            <a:ext cx="21371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/>
              <a:t>I</a:t>
            </a:r>
            <a:r>
              <a:rPr lang="ru-RU" sz="4800" u="sng" dirty="0" smtClean="0"/>
              <a:t>__ш__</a:t>
            </a:r>
            <a:endParaRPr lang="ru-RU" sz="4800" u="sng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44359" y="5312975"/>
            <a:ext cx="18133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u="sng" dirty="0" smtClean="0"/>
              <a:t>с</a:t>
            </a:r>
            <a:r>
              <a:rPr lang="ru-RU" sz="4800" dirty="0" smtClean="0"/>
              <a:t>____</a:t>
            </a:r>
            <a:endParaRPr lang="ru-RU" sz="4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12678" y="5312973"/>
            <a:ext cx="20313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______</a:t>
            </a:r>
            <a:endParaRPr lang="ru-RU" sz="4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699005" y="5312974"/>
            <a:ext cx="233749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u="sng" dirty="0" smtClean="0"/>
              <a:t>__ш__</a:t>
            </a:r>
            <a:r>
              <a:rPr lang="ru-RU" sz="4800" dirty="0" smtClean="0"/>
              <a:t> .</a:t>
            </a:r>
            <a:endParaRPr lang="ru-RU" sz="4800" u="sng" dirty="0"/>
          </a:p>
        </p:txBody>
      </p:sp>
    </p:spTree>
    <p:extLst>
      <p:ext uri="{BB962C8B-B14F-4D97-AF65-F5344CB8AC3E}">
        <p14:creationId xmlns:p14="http://schemas.microsoft.com/office/powerpoint/2010/main" val="264976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4014">
            <a:off x="344120" y="466569"/>
            <a:ext cx="4762500" cy="466006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584875" y="1066532"/>
            <a:ext cx="16417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котят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08719" y="1066533"/>
            <a:ext cx="30620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Шестеро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67049" y="2468707"/>
            <a:ext cx="15087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есть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73489" y="2468707"/>
            <a:ext cx="179728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/>
              <a:t>х</a:t>
            </a:r>
            <a:r>
              <a:rPr lang="ru-RU" sz="4800" dirty="0" smtClean="0"/>
              <a:t>отят.</a:t>
            </a:r>
            <a:endParaRPr lang="ru-RU" sz="4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38111" y="5479672"/>
            <a:ext cx="25731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/>
              <a:t>I</a:t>
            </a:r>
            <a:r>
              <a:rPr lang="ru-RU" sz="4800" u="sng" dirty="0" err="1" smtClean="0"/>
              <a:t>Ш__с</a:t>
            </a:r>
            <a:r>
              <a:rPr lang="ru-RU" sz="4800" u="sng" dirty="0" smtClean="0"/>
              <a:t>__</a:t>
            </a:r>
            <a:endParaRPr lang="ru-RU" sz="4800" u="sng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68315" y="5479672"/>
            <a:ext cx="17235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_____</a:t>
            </a:r>
            <a:endParaRPr lang="ru-RU" sz="4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075635" y="5479672"/>
            <a:ext cx="20633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_____ .</a:t>
            </a:r>
            <a:endParaRPr lang="ru-RU" sz="4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775795" y="5479672"/>
            <a:ext cx="19159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u="sng" dirty="0" smtClean="0"/>
              <a:t>__С__</a:t>
            </a:r>
            <a:endParaRPr lang="ru-RU" sz="4800" u="sng" dirty="0"/>
          </a:p>
        </p:txBody>
      </p:sp>
    </p:spTree>
    <p:extLst>
      <p:ext uri="{BB962C8B-B14F-4D97-AF65-F5344CB8AC3E}">
        <p14:creationId xmlns:p14="http://schemas.microsoft.com/office/powerpoint/2010/main" val="3284242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TC103457510[[fn=Савон]]</Template>
  <TotalTime>132</TotalTime>
  <Words>100</Words>
  <Application>Microsoft Office PowerPoint</Application>
  <PresentationFormat>Произвольный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Savon</vt:lpstr>
      <vt:lpstr>Дифференциация С – Ш  в слогах, словах, предложениях</vt:lpstr>
      <vt:lpstr>Старуха Шапокляк</vt:lpstr>
      <vt:lpstr>ЗВУКИ НА ПИСЬМЕ ОБОЗНАЧАЮТСЯ БУКВАМИ</vt:lpstr>
      <vt:lpstr>Прочитай слоги</vt:lpstr>
      <vt:lpstr>Разложи картинки на две группы (со звуком С и звуком Ш).</vt:lpstr>
      <vt:lpstr>Работа с предложениями</vt:lpstr>
      <vt:lpstr>                               У</vt:lpstr>
      <vt:lpstr>Презентация PowerPoint</vt:lpstr>
      <vt:lpstr>Презентация PowerPoint</vt:lpstr>
      <vt:lpstr>    Молодцы, ребята!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Дифференциация согласных  С – Ш  в предложениях</dc:title>
  <dc:creator>Мама-Таня</dc:creator>
  <cp:lastModifiedBy>папа</cp:lastModifiedBy>
  <cp:revision>28</cp:revision>
  <dcterms:created xsi:type="dcterms:W3CDTF">2014-10-24T16:17:05Z</dcterms:created>
  <dcterms:modified xsi:type="dcterms:W3CDTF">2015-04-09T19:44:49Z</dcterms:modified>
</cp:coreProperties>
</file>