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99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6CBCC4-DA6A-4165-B40E-BAFABC85C876}" type="datetimeFigureOut">
              <a:rPr lang="ru-RU" smtClean="0"/>
              <a:t>11.04.2015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C069D2-C9F7-4FC0-A28F-DC1EBE0B5F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77777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C069D2-C9F7-4FC0-A28F-DC1EBE0B5F09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5664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DAB29-7878-47C7-B529-EA43C91614F9}" type="datetimeFigureOut">
              <a:rPr lang="ru-RU" smtClean="0"/>
              <a:t>11.04.2015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21127-E0E3-41F0-B485-44D6858044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50058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DAB29-7878-47C7-B529-EA43C91614F9}" type="datetimeFigureOut">
              <a:rPr lang="ru-RU" smtClean="0"/>
              <a:t>11.04.2015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21127-E0E3-41F0-B485-44D6858044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91375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DAB29-7878-47C7-B529-EA43C91614F9}" type="datetimeFigureOut">
              <a:rPr lang="ru-RU" smtClean="0"/>
              <a:t>11.04.2015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21127-E0E3-41F0-B485-44D6858044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0484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DAB29-7878-47C7-B529-EA43C91614F9}" type="datetimeFigureOut">
              <a:rPr lang="ru-RU" smtClean="0"/>
              <a:t>11.04.2015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21127-E0E3-41F0-B485-44D6858044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9315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DAB29-7878-47C7-B529-EA43C91614F9}" type="datetimeFigureOut">
              <a:rPr lang="ru-RU" smtClean="0"/>
              <a:t>11.04.2015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21127-E0E3-41F0-B485-44D6858044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4361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DAB29-7878-47C7-B529-EA43C91614F9}" type="datetimeFigureOut">
              <a:rPr lang="ru-RU" smtClean="0"/>
              <a:t>11.04.2015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21127-E0E3-41F0-B485-44D6858044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8321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DAB29-7878-47C7-B529-EA43C91614F9}" type="datetimeFigureOut">
              <a:rPr lang="ru-RU" smtClean="0"/>
              <a:t>11.04.2015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21127-E0E3-41F0-B485-44D6858044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3318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DAB29-7878-47C7-B529-EA43C91614F9}" type="datetimeFigureOut">
              <a:rPr lang="ru-RU" smtClean="0"/>
              <a:t>11.04.2015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21127-E0E3-41F0-B485-44D6858044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1681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DAB29-7878-47C7-B529-EA43C91614F9}" type="datetimeFigureOut">
              <a:rPr lang="ru-RU" smtClean="0"/>
              <a:t>11.04.2015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21127-E0E3-41F0-B485-44D6858044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5334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DAB29-7878-47C7-B529-EA43C91614F9}" type="datetimeFigureOut">
              <a:rPr lang="ru-RU" smtClean="0"/>
              <a:t>11.04.2015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21127-E0E3-41F0-B485-44D6858044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90601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DAB29-7878-47C7-B529-EA43C91614F9}" type="datetimeFigureOut">
              <a:rPr lang="ru-RU" smtClean="0"/>
              <a:t>11.04.2015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21127-E0E3-41F0-B485-44D6858044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692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ADAB29-7878-47C7-B529-EA43C91614F9}" type="datetimeFigureOut">
              <a:rPr lang="ru-RU" smtClean="0"/>
              <a:t>11.04.2015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921127-E0E3-41F0-B485-44D6858044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7037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8993" y="160359"/>
            <a:ext cx="8134180" cy="6595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1366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clrChange>
              <a:clrFrom>
                <a:srgbClr val="D8EEFB"/>
              </a:clrFrom>
              <a:clrTo>
                <a:srgbClr val="D8EE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8053" y="2286000"/>
            <a:ext cx="46863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64956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b="9778"/>
          <a:stretch/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D8EEFB"/>
              </a:clrFrom>
              <a:clrTo>
                <a:srgbClr val="D8EE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14789" y="3368040"/>
            <a:ext cx="3577209" cy="348996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8200" y="365125"/>
            <a:ext cx="3185160" cy="1325563"/>
          </a:xfrm>
        </p:spPr>
        <p:txBody>
          <a:bodyPr>
            <a:noAutofit/>
          </a:bodyPr>
          <a:lstStyle/>
          <a:p>
            <a:r>
              <a:rPr lang="ru-RU" sz="8000" b="1" dirty="0"/>
              <a:t>_К_ЛА</a:t>
            </a:r>
          </a:p>
        </p:txBody>
      </p:sp>
      <p:sp>
        <p:nvSpPr>
          <p:cNvPr id="5" name="Заголовок 3"/>
          <p:cNvSpPr txBox="1">
            <a:spLocks/>
          </p:cNvSpPr>
          <p:nvPr/>
        </p:nvSpPr>
        <p:spPr>
          <a:xfrm>
            <a:off x="1258727" y="2285999"/>
            <a:ext cx="203244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8000" b="1" dirty="0"/>
              <a:t>К_Т</a:t>
            </a:r>
          </a:p>
        </p:txBody>
      </p:sp>
      <p:sp>
        <p:nvSpPr>
          <p:cNvPr id="8" name="Заголовок 3"/>
          <p:cNvSpPr txBox="1">
            <a:spLocks/>
          </p:cNvSpPr>
          <p:nvPr/>
        </p:nvSpPr>
        <p:spPr>
          <a:xfrm>
            <a:off x="6553200" y="365125"/>
            <a:ext cx="51054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8000" b="1" dirty="0"/>
              <a:t>ОС_М_НОГ</a:t>
            </a:r>
          </a:p>
        </p:txBody>
      </p:sp>
      <p:sp>
        <p:nvSpPr>
          <p:cNvPr id="10" name="Заголовок 3"/>
          <p:cNvSpPr txBox="1">
            <a:spLocks/>
          </p:cNvSpPr>
          <p:nvPr/>
        </p:nvSpPr>
        <p:spPr>
          <a:xfrm>
            <a:off x="842388" y="4037965"/>
            <a:ext cx="401917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8000" b="1" dirty="0"/>
              <a:t>М_Д_ЗА</a:t>
            </a:r>
          </a:p>
        </p:txBody>
      </p:sp>
      <p:sp>
        <p:nvSpPr>
          <p:cNvPr id="11" name="Заголовок 3"/>
          <p:cNvSpPr txBox="1">
            <a:spLocks/>
          </p:cNvSpPr>
          <p:nvPr/>
        </p:nvSpPr>
        <p:spPr>
          <a:xfrm>
            <a:off x="4861559" y="1880711"/>
            <a:ext cx="497586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8000" b="1" dirty="0"/>
              <a:t>Д_ЛЬФ_Н</a:t>
            </a:r>
          </a:p>
        </p:txBody>
      </p:sp>
    </p:spTree>
    <p:extLst>
      <p:ext uri="{BB962C8B-B14F-4D97-AF65-F5344CB8AC3E}">
        <p14:creationId xmlns:p14="http://schemas.microsoft.com/office/powerpoint/2010/main" val="32911841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b="9778"/>
          <a:stretch/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D8EEFB"/>
              </a:clrFrom>
              <a:clrTo>
                <a:srgbClr val="D8EE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14789" y="3368040"/>
            <a:ext cx="3577209" cy="348996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8200" y="365125"/>
            <a:ext cx="3185160" cy="1325563"/>
          </a:xfrm>
        </p:spPr>
        <p:txBody>
          <a:bodyPr>
            <a:noAutofit/>
          </a:bodyPr>
          <a:lstStyle/>
          <a:p>
            <a:r>
              <a:rPr lang="ru-RU" sz="8000" b="1" dirty="0" smtClean="0">
                <a:solidFill>
                  <a:srgbClr val="C00000"/>
                </a:solidFill>
              </a:rPr>
              <a:t>А</a:t>
            </a:r>
            <a:r>
              <a:rPr lang="ru-RU" sz="8000" b="1" dirty="0" smtClean="0"/>
              <a:t>К</a:t>
            </a:r>
            <a:r>
              <a:rPr lang="ru-RU" sz="8000" b="1" dirty="0" smtClean="0">
                <a:solidFill>
                  <a:srgbClr val="C00000"/>
                </a:solidFill>
              </a:rPr>
              <a:t>У</a:t>
            </a:r>
            <a:r>
              <a:rPr lang="ru-RU" sz="8000" b="1" dirty="0" smtClean="0"/>
              <a:t>ЛА</a:t>
            </a:r>
            <a:endParaRPr lang="ru-RU" sz="8000" b="1" dirty="0"/>
          </a:p>
        </p:txBody>
      </p:sp>
      <p:sp>
        <p:nvSpPr>
          <p:cNvPr id="5" name="Заголовок 3"/>
          <p:cNvSpPr txBox="1">
            <a:spLocks/>
          </p:cNvSpPr>
          <p:nvPr/>
        </p:nvSpPr>
        <p:spPr>
          <a:xfrm>
            <a:off x="1258727" y="2285999"/>
            <a:ext cx="203244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8000" b="1" dirty="0" smtClean="0"/>
              <a:t>К</a:t>
            </a:r>
            <a:r>
              <a:rPr lang="ru-RU" sz="8000" b="1" dirty="0" smtClean="0">
                <a:solidFill>
                  <a:srgbClr val="C00000"/>
                </a:solidFill>
              </a:rPr>
              <a:t>И</a:t>
            </a:r>
            <a:r>
              <a:rPr lang="ru-RU" sz="8000" b="1" dirty="0" smtClean="0"/>
              <a:t>Т</a:t>
            </a:r>
            <a:endParaRPr lang="ru-RU" sz="8000" b="1" dirty="0"/>
          </a:p>
        </p:txBody>
      </p:sp>
      <p:sp>
        <p:nvSpPr>
          <p:cNvPr id="8" name="Заголовок 3"/>
          <p:cNvSpPr txBox="1">
            <a:spLocks/>
          </p:cNvSpPr>
          <p:nvPr/>
        </p:nvSpPr>
        <p:spPr>
          <a:xfrm>
            <a:off x="6553200" y="365125"/>
            <a:ext cx="51054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8000" b="1" dirty="0" smtClean="0"/>
              <a:t>ОС</a:t>
            </a:r>
            <a:r>
              <a:rPr lang="ru-RU" sz="8000" b="1" dirty="0" smtClean="0">
                <a:solidFill>
                  <a:srgbClr val="C00000"/>
                </a:solidFill>
              </a:rPr>
              <a:t>Ь</a:t>
            </a:r>
            <a:r>
              <a:rPr lang="ru-RU" sz="8000" b="1" dirty="0" smtClean="0"/>
              <a:t>М</a:t>
            </a:r>
            <a:r>
              <a:rPr lang="ru-RU" sz="8000" b="1" dirty="0" smtClean="0">
                <a:solidFill>
                  <a:srgbClr val="C00000"/>
                </a:solidFill>
              </a:rPr>
              <a:t>И</a:t>
            </a:r>
            <a:r>
              <a:rPr lang="ru-RU" sz="8000" b="1" dirty="0" smtClean="0"/>
              <a:t>НОГ</a:t>
            </a:r>
            <a:endParaRPr lang="ru-RU" sz="8000" b="1" dirty="0"/>
          </a:p>
        </p:txBody>
      </p:sp>
      <p:sp>
        <p:nvSpPr>
          <p:cNvPr id="10" name="Заголовок 3"/>
          <p:cNvSpPr txBox="1">
            <a:spLocks/>
          </p:cNvSpPr>
          <p:nvPr/>
        </p:nvSpPr>
        <p:spPr>
          <a:xfrm>
            <a:off x="842388" y="4037965"/>
            <a:ext cx="401917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8000" b="1" dirty="0" smtClean="0"/>
              <a:t>М</a:t>
            </a:r>
            <a:r>
              <a:rPr lang="ru-RU" sz="8000" b="1" dirty="0" smtClean="0">
                <a:solidFill>
                  <a:srgbClr val="C00000"/>
                </a:solidFill>
              </a:rPr>
              <a:t>Е</a:t>
            </a:r>
            <a:r>
              <a:rPr lang="ru-RU" sz="8000" b="1" dirty="0" smtClean="0"/>
              <a:t>Д</a:t>
            </a:r>
            <a:r>
              <a:rPr lang="ru-RU" sz="8000" b="1" dirty="0" smtClean="0">
                <a:solidFill>
                  <a:srgbClr val="C00000"/>
                </a:solidFill>
              </a:rPr>
              <a:t>У</a:t>
            </a:r>
            <a:r>
              <a:rPr lang="ru-RU" sz="8000" b="1" dirty="0" smtClean="0"/>
              <a:t>ЗА</a:t>
            </a:r>
            <a:endParaRPr lang="ru-RU" sz="8000" b="1" dirty="0"/>
          </a:p>
        </p:txBody>
      </p:sp>
      <p:sp>
        <p:nvSpPr>
          <p:cNvPr id="11" name="Заголовок 3"/>
          <p:cNvSpPr txBox="1">
            <a:spLocks/>
          </p:cNvSpPr>
          <p:nvPr/>
        </p:nvSpPr>
        <p:spPr>
          <a:xfrm>
            <a:off x="4861559" y="1880711"/>
            <a:ext cx="497586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8000" b="1" dirty="0" smtClean="0"/>
              <a:t>Д</a:t>
            </a:r>
            <a:r>
              <a:rPr lang="ru-RU" sz="8000" b="1" dirty="0" smtClean="0">
                <a:solidFill>
                  <a:srgbClr val="C00000"/>
                </a:solidFill>
              </a:rPr>
              <a:t>Е</a:t>
            </a:r>
            <a:r>
              <a:rPr lang="ru-RU" sz="8000" b="1" dirty="0" smtClean="0"/>
              <a:t>ЛЬФ</a:t>
            </a:r>
            <a:r>
              <a:rPr lang="ru-RU" sz="8000" b="1" dirty="0" smtClean="0">
                <a:solidFill>
                  <a:srgbClr val="C00000"/>
                </a:solidFill>
              </a:rPr>
              <a:t>И</a:t>
            </a:r>
            <a:r>
              <a:rPr lang="ru-RU" sz="8000" b="1" dirty="0" smtClean="0"/>
              <a:t>Н</a:t>
            </a:r>
            <a:endParaRPr lang="ru-RU" sz="8000" b="1" dirty="0"/>
          </a:p>
        </p:txBody>
      </p:sp>
    </p:spTree>
    <p:extLst>
      <p:ext uri="{BB962C8B-B14F-4D97-AF65-F5344CB8AC3E}">
        <p14:creationId xmlns:p14="http://schemas.microsoft.com/office/powerpoint/2010/main" val="63056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474"/>
          <a:stretch/>
        </p:blipFill>
        <p:spPr>
          <a:xfrm>
            <a:off x="1" y="-548640"/>
            <a:ext cx="12191999" cy="752856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720" y="-741123"/>
            <a:ext cx="6339840" cy="7599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101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12</Words>
  <Application>Microsoft Office PowerPoint</Application>
  <PresentationFormat>Широкоэкранный</PresentationFormat>
  <Paragraphs>11</Paragraphs>
  <Slides>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_К_ЛА</vt:lpstr>
      <vt:lpstr>АКУЛА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Наталья</cp:lastModifiedBy>
  <cp:revision>6</cp:revision>
  <dcterms:created xsi:type="dcterms:W3CDTF">2015-02-28T19:17:58Z</dcterms:created>
  <dcterms:modified xsi:type="dcterms:W3CDTF">2015-04-11T18:20:52Z</dcterms:modified>
</cp:coreProperties>
</file>