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2" r:id="rId2"/>
    <p:sldId id="263" r:id="rId3"/>
    <p:sldId id="264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CBCC4-DA6A-4165-B40E-BAFABC85C876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C069D2-C9F7-4FC0-A28F-DC1EBE0B5F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777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005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137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484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315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361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321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318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681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334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060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69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DAB29-7878-47C7-B529-EA43C91614F9}" type="datetimeFigureOut">
              <a:rPr lang="ru-RU" smtClean="0"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21127-E0E3-41F0-B485-44D685804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037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645"/>
            <a:ext cx="12192000" cy="69130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3921" y="2756849"/>
            <a:ext cx="7640122" cy="410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6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2000">
              <a:schemeClr val="accent1">
                <a:lumMod val="45000"/>
                <a:lumOff val="55000"/>
              </a:schemeClr>
            </a:gs>
            <a:gs pos="76000">
              <a:srgbClr val="00B0F0"/>
            </a:gs>
            <a:gs pos="46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7734" y="503901"/>
            <a:ext cx="6810732" cy="6121038"/>
          </a:xfrm>
          <a:prstGeom prst="rect">
            <a:avLst/>
          </a:prstGeom>
        </p:spPr>
      </p:pic>
      <p:sp>
        <p:nvSpPr>
          <p:cNvPr id="5" name="Пятно 1 4"/>
          <p:cNvSpPr/>
          <p:nvPr/>
        </p:nvSpPr>
        <p:spPr>
          <a:xfrm>
            <a:off x="914151" y="688110"/>
            <a:ext cx="1009435" cy="111911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2 5"/>
          <p:cNvSpPr/>
          <p:nvPr/>
        </p:nvSpPr>
        <p:spPr>
          <a:xfrm>
            <a:off x="8905414" y="3298794"/>
            <a:ext cx="914400" cy="846161"/>
          </a:xfrm>
          <a:prstGeom prst="irregularSeal2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10372049" y="5199796"/>
            <a:ext cx="914150" cy="928048"/>
          </a:xfrm>
          <a:prstGeom prst="star4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1 7"/>
          <p:cNvSpPr/>
          <p:nvPr/>
        </p:nvSpPr>
        <p:spPr>
          <a:xfrm>
            <a:off x="10057901" y="503901"/>
            <a:ext cx="628296" cy="628863"/>
          </a:xfrm>
          <a:prstGeom prst="irregularSeal1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4878825" y="422014"/>
            <a:ext cx="764275" cy="710750"/>
          </a:xfrm>
          <a:prstGeom prst="star4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6197" y="1780464"/>
            <a:ext cx="976384" cy="9763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353" y="2942021"/>
            <a:ext cx="815029" cy="71354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482" y="5340300"/>
            <a:ext cx="976384" cy="97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03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66"/>
            </a:gs>
            <a:gs pos="43000">
              <a:schemeClr val="accent1">
                <a:lumMod val="45000"/>
                <a:lumOff val="55000"/>
              </a:schemeClr>
            </a:gs>
            <a:gs pos="7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7577" y="2146109"/>
            <a:ext cx="8695324" cy="47368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756" y="2822227"/>
            <a:ext cx="1667701" cy="15244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206" y="165336"/>
            <a:ext cx="2099837" cy="21827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2902" y="4419596"/>
            <a:ext cx="1861652" cy="25362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56" y="4489513"/>
            <a:ext cx="1826631" cy="24885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4518" y="1025453"/>
            <a:ext cx="1047750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34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6</cp:revision>
  <dcterms:created xsi:type="dcterms:W3CDTF">2015-02-28T19:17:58Z</dcterms:created>
  <dcterms:modified xsi:type="dcterms:W3CDTF">2015-04-11T18:21:38Z</dcterms:modified>
</cp:coreProperties>
</file>