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568" autoAdjust="0"/>
  </p:normalViewPr>
  <p:slideViewPr>
    <p:cSldViewPr>
      <p:cViewPr varScale="1">
        <p:scale>
          <a:sx n="49" d="100"/>
          <a:sy n="49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96CE3-A866-43E0-A067-1C583B374882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82E56-0B4B-4A1E-B712-98CA5B489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046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82E56-0B4B-4A1E-B712-98CA5B48960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991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792" y="188640"/>
            <a:ext cx="7772400" cy="187220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Джек Лондон-любовь к жизни…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309320"/>
            <a:ext cx="6400800" cy="54868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44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Творческие неудачи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 Накупив на последние деньги почтовых марок, Джек рассылает свои </a:t>
            </a:r>
            <a:r>
              <a:rPr lang="ru-RU" b="1" dirty="0" smtClean="0"/>
              <a:t>новеллы в  </a:t>
            </a:r>
            <a:r>
              <a:rPr lang="ru-RU" b="1" dirty="0"/>
              <a:t>журналы,  но  они  неизменно  возвращаются  обратно. Его  наблюдения  того  периода  свидетельствуют  о  глубоком  понимании</a:t>
            </a:r>
          </a:p>
          <a:p>
            <a:r>
              <a:rPr lang="ru-RU" b="1" dirty="0"/>
              <a:t>творческого  своеобразия разных писателей, об умении оценить общее </a:t>
            </a:r>
            <a:r>
              <a:rPr lang="ru-RU" b="1" dirty="0" smtClean="0"/>
              <a:t>состояние современной </a:t>
            </a:r>
            <a:r>
              <a:rPr lang="ru-RU" b="1" dirty="0"/>
              <a:t>ему  американской  литературы.  Преисполненным жизни, </a:t>
            </a:r>
            <a:r>
              <a:rPr lang="ru-RU" b="1" dirty="0" smtClean="0"/>
              <a:t>населенным яркими  </a:t>
            </a:r>
            <a:r>
              <a:rPr lang="ru-RU" b="1" dirty="0"/>
              <a:t>характерами,  написанным   живым,  энергичным  языком,  рассказам  </a:t>
            </a:r>
            <a:r>
              <a:rPr lang="ru-RU" b="1" dirty="0" smtClean="0"/>
              <a:t>и новеллам  </a:t>
            </a:r>
            <a:r>
              <a:rPr lang="ru-RU" b="1" dirty="0"/>
              <a:t>Лондона  трудно  было  пробиться на страницы  журналов, в  </a:t>
            </a:r>
            <a:r>
              <a:rPr lang="ru-RU" b="1" dirty="0" smtClean="0"/>
              <a:t>которых господствовали </a:t>
            </a:r>
            <a:r>
              <a:rPr lang="ru-RU" b="1" dirty="0"/>
              <a:t>анемичные, сентиментальные  герои.</a:t>
            </a:r>
          </a:p>
        </p:txBody>
      </p:sp>
    </p:spTree>
    <p:extLst>
      <p:ext uri="{BB962C8B-B14F-4D97-AF65-F5344CB8AC3E}">
        <p14:creationId xmlns:p14="http://schemas.microsoft.com/office/powerpoint/2010/main" val="6937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рассказ в печати…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Прошло  </a:t>
            </a:r>
            <a:r>
              <a:rPr lang="ru-RU" b="1" dirty="0"/>
              <a:t>несколько месяцев,  прежде чем </a:t>
            </a:r>
            <a:r>
              <a:rPr lang="ru-RU" b="1" dirty="0" smtClean="0"/>
              <a:t> </a:t>
            </a:r>
            <a:r>
              <a:rPr lang="ru-RU" b="1" dirty="0"/>
              <a:t>журнал "</a:t>
            </a:r>
            <a:r>
              <a:rPr lang="ru-RU" b="1" dirty="0" err="1" smtClean="0"/>
              <a:t>Оверленд</a:t>
            </a:r>
            <a:r>
              <a:rPr lang="ru-RU" b="1" dirty="0" smtClean="0"/>
              <a:t> </a:t>
            </a:r>
            <a:r>
              <a:rPr lang="ru-RU" b="1" dirty="0" err="1" smtClean="0"/>
              <a:t>мансли</a:t>
            </a:r>
            <a:r>
              <a:rPr lang="ru-RU" b="1" dirty="0"/>
              <a:t>" ("Трансконтинентальный  ежемесячник")  принял  к печати  рассказ "</a:t>
            </a:r>
            <a:r>
              <a:rPr lang="ru-RU" b="1" dirty="0" smtClean="0"/>
              <a:t>За тех</a:t>
            </a:r>
            <a:r>
              <a:rPr lang="ru-RU" b="1" dirty="0"/>
              <a:t>,  кто  в пути!", а журнал "</a:t>
            </a:r>
            <a:r>
              <a:rPr lang="ru-RU" b="1" dirty="0" err="1"/>
              <a:t>Блэк</a:t>
            </a:r>
            <a:r>
              <a:rPr lang="ru-RU" b="1" dirty="0"/>
              <a:t> </a:t>
            </a:r>
            <a:r>
              <a:rPr lang="ru-RU" b="1" dirty="0" err="1"/>
              <a:t>кэт</a:t>
            </a:r>
            <a:r>
              <a:rPr lang="ru-RU" b="1" dirty="0"/>
              <a:t>" ("Черный кот")  пообещал </a:t>
            </a:r>
            <a:r>
              <a:rPr lang="ru-RU" b="1" dirty="0" smtClean="0"/>
              <a:t>напечатать  другой </a:t>
            </a:r>
            <a:r>
              <a:rPr lang="ru-RU" b="1" dirty="0"/>
              <a:t>рассказ при условии, что автор разрешит сократить его наполовину. </a:t>
            </a:r>
            <a:r>
              <a:rPr lang="ru-RU" b="1" dirty="0" smtClean="0"/>
              <a:t>Так  в </a:t>
            </a:r>
            <a:r>
              <a:rPr lang="ru-RU" b="1" dirty="0"/>
              <a:t>январском номере журнала "</a:t>
            </a:r>
            <a:r>
              <a:rPr lang="ru-RU" b="1" dirty="0" err="1"/>
              <a:t>Оверленд</a:t>
            </a:r>
            <a:r>
              <a:rPr lang="ru-RU" b="1" dirty="0"/>
              <a:t> </a:t>
            </a:r>
            <a:r>
              <a:rPr lang="ru-RU" b="1" dirty="0" err="1"/>
              <a:t>мансли</a:t>
            </a:r>
            <a:r>
              <a:rPr lang="ru-RU" b="1" dirty="0"/>
              <a:t>" за 1899 год увидел  свет </a:t>
            </a:r>
            <a:r>
              <a:rPr lang="ru-RU" b="1" dirty="0" smtClean="0"/>
              <a:t>первый рассказ </a:t>
            </a:r>
            <a:r>
              <a:rPr lang="ru-RU" b="1" dirty="0"/>
              <a:t>Джека Лондона. </a:t>
            </a:r>
            <a:endParaRPr lang="ru-RU" b="1" dirty="0" smtClean="0"/>
          </a:p>
          <a:p>
            <a:r>
              <a:rPr lang="ru-RU" b="1" dirty="0"/>
              <a:t> </a:t>
            </a:r>
            <a:r>
              <a:rPr lang="ru-RU" b="1" dirty="0" smtClean="0"/>
              <a:t>    Когда </a:t>
            </a:r>
            <a:r>
              <a:rPr lang="ru-RU" b="1" dirty="0"/>
              <a:t>журнал  с его первым рассказом вышел из печати, Джек Лондон </a:t>
            </a:r>
            <a:r>
              <a:rPr lang="ru-RU" b="1" dirty="0" smtClean="0"/>
              <a:t>долго разглядывал </a:t>
            </a:r>
            <a:r>
              <a:rPr lang="ru-RU" b="1" dirty="0"/>
              <a:t>витрину киоска, затем отправился к знакомым, </a:t>
            </a:r>
            <a:r>
              <a:rPr lang="ru-RU" b="1" dirty="0" smtClean="0"/>
              <a:t>занял десять центов и </a:t>
            </a:r>
            <a:r>
              <a:rPr lang="ru-RU" b="1" dirty="0"/>
              <a:t>наконец-то стал обладателем бесценного для него экземпляра  журнала. С тех пор  Тем временем его рассказы продолжали  публиковаться на страницах многих</a:t>
            </a:r>
          </a:p>
          <a:p>
            <a:r>
              <a:rPr lang="ru-RU" b="1" dirty="0"/>
              <a:t>журналов  как на Западе, так  и  на Востоке Соединенных Штатов.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77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Литературное наследие…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800" b="1" dirty="0"/>
              <a:t>Т</a:t>
            </a:r>
            <a:r>
              <a:rPr lang="ru-RU" sz="3800" b="1" dirty="0" smtClean="0"/>
              <a:t>ворческий </a:t>
            </a:r>
            <a:r>
              <a:rPr lang="ru-RU" sz="3800" b="1" dirty="0"/>
              <a:t>путь </a:t>
            </a:r>
            <a:r>
              <a:rPr lang="ru-RU" sz="3800" b="1" dirty="0" smtClean="0"/>
              <a:t>Джека Лондона ознаменован  </a:t>
            </a:r>
            <a:r>
              <a:rPr lang="ru-RU" sz="3800" b="1" dirty="0"/>
              <a:t>как  стремительными взлетами </a:t>
            </a:r>
            <a:r>
              <a:rPr lang="ru-RU" sz="3800" b="1" dirty="0" smtClean="0"/>
              <a:t>к вершинам </a:t>
            </a:r>
            <a:r>
              <a:rPr lang="ru-RU" sz="3800" b="1" dirty="0"/>
              <a:t>подлинного литературного мастерства,  так и не менее </a:t>
            </a:r>
            <a:r>
              <a:rPr lang="ru-RU" sz="3800" b="1" dirty="0" smtClean="0"/>
              <a:t>стремительными  падениями </a:t>
            </a:r>
            <a:r>
              <a:rPr lang="ru-RU" sz="3800" b="1" dirty="0"/>
              <a:t>в лоно литературщины и  посредственности. Он в совершенстве </a:t>
            </a:r>
            <a:r>
              <a:rPr lang="ru-RU" sz="3800" b="1" dirty="0" smtClean="0"/>
              <a:t>владел литературной </a:t>
            </a:r>
            <a:r>
              <a:rPr lang="ru-RU" sz="3800" b="1" dirty="0"/>
              <a:t>формой и был одинаково силен во всех прозаических жанрах. </a:t>
            </a:r>
            <a:r>
              <a:rPr lang="ru-RU" sz="3800" b="1" dirty="0" smtClean="0"/>
              <a:t>Среди его </a:t>
            </a:r>
            <a:r>
              <a:rPr lang="ru-RU" sz="3800" b="1" dirty="0"/>
              <a:t>лучших произведений есть рассказы и очерки, повести и романы. Простота </a:t>
            </a:r>
            <a:r>
              <a:rPr lang="ru-RU" sz="3800" b="1" dirty="0" smtClean="0"/>
              <a:t>и емкость </a:t>
            </a:r>
            <a:r>
              <a:rPr lang="ru-RU" sz="3800" b="1" dirty="0"/>
              <a:t>изложения, динамичность действия, естественность диалога всегда </a:t>
            </a:r>
            <a:r>
              <a:rPr lang="ru-RU" sz="3800" b="1" dirty="0" smtClean="0"/>
              <a:t>были сильными  </a:t>
            </a:r>
            <a:r>
              <a:rPr lang="ru-RU" sz="3800" b="1" dirty="0"/>
              <a:t>сторонами  его  дарования.  Герои Лондона  --  прежде  всего  </a:t>
            </a:r>
            <a:r>
              <a:rPr lang="ru-RU" sz="3800" b="1" dirty="0" smtClean="0"/>
              <a:t>люди действия</a:t>
            </a:r>
            <a:r>
              <a:rPr lang="ru-RU" sz="3800" b="1" dirty="0"/>
              <a:t>,   готовые  сражаться  с  трудностями</a:t>
            </a:r>
            <a:r>
              <a:rPr lang="ru-RU" sz="3800" dirty="0"/>
              <a:t>,  смело   смотрящие  в  </a:t>
            </a:r>
            <a:r>
              <a:rPr lang="ru-RU" sz="3800" dirty="0" smtClean="0"/>
              <a:t>глаза опасности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5317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В 2016 году будет 100 лет как ушел из жизни замечательный писатель Джек  Лондон</a:t>
            </a:r>
            <a:r>
              <a:rPr lang="ru-RU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Писатель  ушел  </a:t>
            </a:r>
            <a:r>
              <a:rPr lang="ru-RU" dirty="0"/>
              <a:t>из  жизни,  едва лишь  перешагнув через  порог  своего сорокалетия.  </a:t>
            </a:r>
            <a:r>
              <a:rPr lang="ru-RU" dirty="0" smtClean="0"/>
              <a:t>В литературе </a:t>
            </a:r>
            <a:r>
              <a:rPr lang="ru-RU" dirty="0"/>
              <a:t>же он проработал всего семнадцать </a:t>
            </a:r>
            <a:r>
              <a:rPr lang="ru-RU" dirty="0" smtClean="0"/>
              <a:t>лет.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Пятьдесят </a:t>
            </a:r>
            <a:r>
              <a:rPr lang="ru-RU" dirty="0"/>
              <a:t>книг -- таков </a:t>
            </a:r>
            <a:r>
              <a:rPr lang="ru-RU" dirty="0" smtClean="0"/>
              <a:t>итог семнадцатилетней </a:t>
            </a:r>
            <a:r>
              <a:rPr lang="ru-RU" dirty="0"/>
              <a:t>литературной жизни  </a:t>
            </a:r>
            <a:r>
              <a:rPr lang="ru-RU" dirty="0" smtClean="0"/>
              <a:t>Джона  </a:t>
            </a:r>
            <a:r>
              <a:rPr lang="ru-RU" dirty="0" err="1" smtClean="0"/>
              <a:t>Гриффита</a:t>
            </a:r>
            <a:r>
              <a:rPr lang="ru-RU" dirty="0" smtClean="0"/>
              <a:t>  </a:t>
            </a:r>
            <a:r>
              <a:rPr lang="ru-RU" dirty="0"/>
              <a:t>Лондона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Во многих  </a:t>
            </a:r>
            <a:r>
              <a:rPr lang="ru-RU" dirty="0" smtClean="0"/>
              <a:t>странах </a:t>
            </a:r>
            <a:r>
              <a:rPr lang="ru-RU" dirty="0"/>
              <a:t>мира  на разных  языках издаются</a:t>
            </a:r>
          </a:p>
          <a:p>
            <a:r>
              <a:rPr lang="ru-RU" dirty="0"/>
              <a:t>многотомные собрания сочинений Джека Лондона. В Советском Союзе  Джек </a:t>
            </a:r>
            <a:r>
              <a:rPr lang="ru-RU" dirty="0" smtClean="0"/>
              <a:t>Лондон является </a:t>
            </a:r>
            <a:r>
              <a:rPr lang="ru-RU" dirty="0"/>
              <a:t>одним из наиболее популярных иностранных писателей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84784"/>
            <a:ext cx="3275856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38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1" y="274638"/>
            <a:ext cx="3466729" cy="55499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4474840" cy="579350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 В своих  лучших  книгах Джек  Лондон не только  реалистически отобразил</a:t>
            </a:r>
          </a:p>
          <a:p>
            <a:r>
              <a:rPr lang="ru-RU" dirty="0"/>
              <a:t>противоречия Америки на рубеже двух столетий, но и сумел заглянуть в глубину</a:t>
            </a:r>
          </a:p>
          <a:p>
            <a:r>
              <a:rPr lang="ru-RU" dirty="0"/>
              <a:t>человеческой души, показать человека в его величии и в его слабости. Литературный и жизненный путь  Джека Лондона был сложным. Он был  одним</a:t>
            </a:r>
          </a:p>
          <a:p>
            <a:r>
              <a:rPr lang="ru-RU" dirty="0"/>
              <a:t>из виднейших социалистов Соединенных Штатов, начала XX века и оставался в то</a:t>
            </a:r>
          </a:p>
          <a:p>
            <a:r>
              <a:rPr lang="ru-RU" dirty="0"/>
              <a:t>же  время убежденным индивидуалистом. Он  создал образы простых мужественных</a:t>
            </a:r>
          </a:p>
          <a:p>
            <a:r>
              <a:rPr lang="ru-RU" dirty="0"/>
              <a:t>людей и </a:t>
            </a:r>
            <a:r>
              <a:rPr lang="ru-RU" dirty="0" smtClean="0"/>
              <a:t>воспевал  </a:t>
            </a:r>
            <a:r>
              <a:rPr lang="ru-RU" dirty="0"/>
              <a:t>стойкость  "белых  пришельцев"  в  схватках  с "белым  безмолвием"</a:t>
            </a:r>
          </a:p>
          <a:p>
            <a:r>
              <a:rPr lang="ru-RU" dirty="0"/>
              <a:t>Арктики.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0"/>
            <a:ext cx="4283967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23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Рождение писателя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 Джек Лондон родился 12 января  1876 года в  Сан-Франциско. Мать его  </a:t>
            </a:r>
            <a:r>
              <a:rPr lang="ru-RU" b="1" dirty="0" smtClean="0"/>
              <a:t>--Флора </a:t>
            </a:r>
            <a:r>
              <a:rPr lang="ru-RU" b="1" dirty="0" err="1"/>
              <a:t>Уэллман</a:t>
            </a:r>
            <a:r>
              <a:rPr lang="ru-RU" b="1" dirty="0"/>
              <a:t> происходила из  почтенной семьи,  отец -- Генри Уильям  </a:t>
            </a:r>
            <a:r>
              <a:rPr lang="ru-RU" b="1" dirty="0" err="1"/>
              <a:t>Чэни</a:t>
            </a:r>
            <a:r>
              <a:rPr lang="ru-RU" b="1" dirty="0"/>
              <a:t> </a:t>
            </a:r>
            <a:r>
              <a:rPr lang="ru-RU" b="1" dirty="0" smtClean="0"/>
              <a:t>в молодости </a:t>
            </a:r>
            <a:r>
              <a:rPr lang="ru-RU" b="1" dirty="0"/>
              <a:t>был моряком, потом стал астрологом. Он бросил жену еще до </a:t>
            </a:r>
            <a:r>
              <a:rPr lang="ru-RU" b="1" dirty="0" smtClean="0"/>
              <a:t>рождения сына</a:t>
            </a:r>
            <a:r>
              <a:rPr lang="ru-RU" b="1" dirty="0"/>
              <a:t>, и воспитывал мальчика отчим -- Джон Лондон,  человек  простой, </a:t>
            </a:r>
            <a:r>
              <a:rPr lang="ru-RU" b="1" dirty="0" smtClean="0"/>
              <a:t>мягкого характера</a:t>
            </a:r>
            <a:r>
              <a:rPr lang="ru-RU" b="1" dirty="0"/>
              <a:t>, неутомимый труженик и неудачник. Всем в доме  заправляла </a:t>
            </a:r>
            <a:r>
              <a:rPr lang="ru-RU" b="1" dirty="0" smtClean="0"/>
              <a:t>мать -женщина </a:t>
            </a:r>
            <a:r>
              <a:rPr lang="ru-RU" b="1" dirty="0"/>
              <a:t>энергичная, хорошо образованная, но неуравновешенная и непрактичная.</a:t>
            </a:r>
          </a:p>
          <a:p>
            <a:r>
              <a:rPr lang="ru-RU" b="1" dirty="0"/>
              <a:t>В  результате семья все время бедствовала, кочевала с места на место, </a:t>
            </a:r>
            <a:r>
              <a:rPr lang="ru-RU" b="1" dirty="0" smtClean="0"/>
              <a:t>дорого расплачиваясь </a:t>
            </a:r>
            <a:r>
              <a:rPr lang="ru-RU" b="1" dirty="0"/>
              <a:t>за очередные "хозяйственные увлечения" </a:t>
            </a:r>
            <a:r>
              <a:rPr lang="ru-RU" b="1" dirty="0" smtClean="0"/>
              <a:t>Флоры.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1051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3100" dirty="0" smtClean="0"/>
              <a:t>Каждый </a:t>
            </a:r>
            <a:r>
              <a:rPr lang="ru-RU" sz="3100" dirty="0"/>
              <a:t>цент я приносил домой, а  в  школе сгорал  от стыда за  свою шапку, </a:t>
            </a:r>
            <a:r>
              <a:rPr lang="ru-RU" sz="3100" dirty="0" smtClean="0"/>
              <a:t>башмаки…»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 Юный  Джек  с  раннего  детства  проникся  чувством  ответственности  </a:t>
            </a:r>
            <a:r>
              <a:rPr lang="ru-RU" b="1" dirty="0" smtClean="0"/>
              <a:t>и всячески </a:t>
            </a:r>
            <a:r>
              <a:rPr lang="ru-RU" b="1" dirty="0"/>
              <a:t>старался помочь  отчиму и матери. Он поднимался  в три часа ночи  </a:t>
            </a:r>
            <a:r>
              <a:rPr lang="ru-RU" b="1" dirty="0" smtClean="0"/>
              <a:t>и отправлялся </a:t>
            </a:r>
            <a:r>
              <a:rPr lang="ru-RU" b="1" dirty="0"/>
              <a:t>продавать утренние газеты. Потом, не успевая забежать домой, </a:t>
            </a:r>
            <a:r>
              <a:rPr lang="ru-RU" b="1" dirty="0" smtClean="0"/>
              <a:t>шел в </a:t>
            </a:r>
            <a:r>
              <a:rPr lang="ru-RU" b="1" dirty="0"/>
              <a:t>школу, а после школы -- снова на улицу, разносить вечерние газеты. "</a:t>
            </a:r>
            <a:r>
              <a:rPr lang="ru-RU" b="1" dirty="0" smtClean="0"/>
              <a:t>Каждый цент </a:t>
            </a:r>
            <a:r>
              <a:rPr lang="ru-RU" b="1" dirty="0"/>
              <a:t>я приносил домой, а  в  школе сгорал  от стыда за  свою шапку, </a:t>
            </a:r>
            <a:r>
              <a:rPr lang="ru-RU" b="1" dirty="0" smtClean="0"/>
              <a:t>башмаки, одежду</a:t>
            </a:r>
            <a:r>
              <a:rPr lang="ru-RU" b="1" dirty="0"/>
              <a:t>.  Обязанности --  прежде всего,  отныне и  навсегда,  у  меня не было</a:t>
            </a:r>
          </a:p>
          <a:p>
            <a:r>
              <a:rPr lang="ru-RU" b="1" dirty="0"/>
              <a:t>детства. . . По субботам я развозил лед, а по воскресеньям устанавливал </a:t>
            </a:r>
            <a:r>
              <a:rPr lang="ru-RU" b="1" dirty="0" smtClean="0"/>
              <a:t>шары для </a:t>
            </a:r>
            <a:r>
              <a:rPr lang="ru-RU" b="1" dirty="0"/>
              <a:t>подвыпивших игроков. . . ". Несмотря  на  тяжелые  материальные  условия, Джек  был </a:t>
            </a:r>
            <a:r>
              <a:rPr lang="ru-RU" b="1" dirty="0" smtClean="0"/>
              <a:t>любознательным, открытым   </a:t>
            </a:r>
            <a:r>
              <a:rPr lang="ru-RU" b="1" dirty="0"/>
              <a:t>подростком.  Он  неплохо  успевал  в  школе,  с  раннего  </a:t>
            </a:r>
            <a:r>
              <a:rPr lang="ru-RU" b="1" dirty="0" smtClean="0"/>
              <a:t>детства пристрастился </a:t>
            </a:r>
            <a:r>
              <a:rPr lang="ru-RU" b="1" dirty="0"/>
              <a:t>к чтению,  и учителя с  удовольствием  снабжали его  книгами</a:t>
            </a:r>
          </a:p>
        </p:txBody>
      </p:sp>
    </p:spTree>
    <p:extLst>
      <p:ext uri="{BB962C8B-B14F-4D97-AF65-F5344CB8AC3E}">
        <p14:creationId xmlns:p14="http://schemas.microsoft.com/office/powerpoint/2010/main" val="384851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положено…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Но продолжении </a:t>
            </a:r>
            <a:r>
              <a:rPr lang="ru-RU" sz="2000" b="1" dirty="0"/>
              <a:t>учебы нечего было и думать, и  он  поступает </a:t>
            </a:r>
            <a:r>
              <a:rPr lang="ru-RU" sz="2000" b="1" dirty="0" smtClean="0"/>
              <a:t>чернорабочим на </a:t>
            </a:r>
            <a:r>
              <a:rPr lang="ru-RU" sz="2000" b="1" dirty="0"/>
              <a:t>консервную  фабрику.  Он трудится по десять -- двенадцать часов, </a:t>
            </a:r>
            <a:r>
              <a:rPr lang="ru-RU" sz="2000" b="1" dirty="0" smtClean="0"/>
              <a:t>усталый, едва </a:t>
            </a:r>
            <a:r>
              <a:rPr lang="ru-RU" sz="2000" b="1" dirty="0"/>
              <a:t>добирается пешком домой и заваливается спать,  чтобы на следующее </a:t>
            </a:r>
            <a:r>
              <a:rPr lang="ru-RU" sz="2000" b="1" dirty="0" smtClean="0"/>
              <a:t>утро, едва </a:t>
            </a:r>
            <a:r>
              <a:rPr lang="ru-RU" sz="2000" b="1" dirty="0"/>
              <a:t>забрезжит рассвет, снова идти на фабрику. Он забросил книги, а его ялик</a:t>
            </a:r>
          </a:p>
          <a:p>
            <a:r>
              <a:rPr lang="ru-RU" sz="2000" b="1" dirty="0"/>
              <a:t>неделями сиротливо покачивался у причала. Когда на фабрике  стало </a:t>
            </a:r>
            <a:r>
              <a:rPr lang="ru-RU" sz="2000" b="1" dirty="0" smtClean="0"/>
              <a:t>невмоготу, он </a:t>
            </a:r>
            <a:r>
              <a:rPr lang="ru-RU" sz="2000" b="1" dirty="0"/>
              <a:t>занял у старой няньки денег, купил шлюп и стал "устричным пиратом". </a:t>
            </a:r>
            <a:r>
              <a:rPr lang="ru-RU" sz="2000" b="1" dirty="0" smtClean="0"/>
              <a:t>По </a:t>
            </a:r>
            <a:r>
              <a:rPr lang="ru-RU" sz="2000" b="1" dirty="0"/>
              <a:t>совету  матери он  решает  принять  участие в  конкурсе, </a:t>
            </a:r>
            <a:r>
              <a:rPr lang="ru-RU" sz="2000" b="1" dirty="0" smtClean="0"/>
              <a:t>объявленном местной </a:t>
            </a:r>
            <a:r>
              <a:rPr lang="ru-RU" sz="2000" b="1" dirty="0"/>
              <a:t>газетой "Сан-Франциско  </a:t>
            </a:r>
            <a:r>
              <a:rPr lang="ru-RU" sz="2000" b="1" dirty="0" err="1"/>
              <a:t>колл</a:t>
            </a:r>
            <a:r>
              <a:rPr lang="ru-RU" sz="2000" b="1" dirty="0"/>
              <a:t>",  и за два  дня пишет  небольшой </a:t>
            </a:r>
            <a:r>
              <a:rPr lang="ru-RU" sz="2000" b="1" dirty="0" smtClean="0"/>
              <a:t>очерк "Тайфун  </a:t>
            </a:r>
            <a:r>
              <a:rPr lang="ru-RU" sz="2000" b="1" dirty="0"/>
              <a:t>у берегов  Японии". Очерк получил  на конкурсе первую премию и  </a:t>
            </a:r>
            <a:r>
              <a:rPr lang="ru-RU" sz="2000" b="1" dirty="0" smtClean="0"/>
              <a:t>был  опубликован </a:t>
            </a:r>
            <a:r>
              <a:rPr lang="ru-RU" sz="2000" b="1" dirty="0"/>
              <a:t>в газете  12  ноября 1893  года.  Однако пройдет несколько  лет,</a:t>
            </a:r>
          </a:p>
          <a:p>
            <a:r>
              <a:rPr lang="ru-RU" sz="2000" b="1" dirty="0"/>
              <a:t>прежде  чем  рассказы  Джека  Лондона  начнут   более  или  менее  </a:t>
            </a:r>
            <a:r>
              <a:rPr lang="ru-RU" sz="2000" b="1" dirty="0" smtClean="0"/>
              <a:t>регулярно появляться </a:t>
            </a:r>
            <a:r>
              <a:rPr lang="ru-RU" sz="2000" b="1" dirty="0"/>
              <a:t>на страницах американских журналов. </a:t>
            </a:r>
          </a:p>
        </p:txBody>
      </p:sp>
    </p:spTree>
    <p:extLst>
      <p:ext uri="{BB962C8B-B14F-4D97-AF65-F5344CB8AC3E}">
        <p14:creationId xmlns:p14="http://schemas.microsoft.com/office/powerpoint/2010/main" val="410173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Учеба…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      Джек </a:t>
            </a:r>
            <a:r>
              <a:rPr lang="ru-RU" sz="1600" dirty="0"/>
              <a:t>скитался  по стране в поисках заработка  </a:t>
            </a:r>
            <a:r>
              <a:rPr lang="ru-RU" sz="1600" dirty="0" smtClean="0"/>
              <a:t>и был </a:t>
            </a:r>
            <a:r>
              <a:rPr lang="ru-RU" sz="1600" dirty="0"/>
              <a:t>брошен на тридцать  дней в  тюрьму за </a:t>
            </a:r>
            <a:r>
              <a:rPr lang="ru-RU" sz="1600" dirty="0" smtClean="0"/>
              <a:t>бродяжничество. Классовую  </a:t>
            </a:r>
            <a:r>
              <a:rPr lang="ru-RU" sz="1600" dirty="0"/>
              <a:t>сущность  американского  правосудия Джек</a:t>
            </a:r>
          </a:p>
          <a:p>
            <a:r>
              <a:rPr lang="ru-RU" sz="1600" dirty="0"/>
              <a:t>Лондон познал, как говорится, на собственной шкуре.</a:t>
            </a:r>
          </a:p>
          <a:p>
            <a:r>
              <a:rPr lang="ru-RU" sz="1600" dirty="0"/>
              <a:t>     Поступив матросом на корабль, Джек Лондон возвращается домой, в Окленд.</a:t>
            </a:r>
          </a:p>
          <a:p>
            <a:r>
              <a:rPr lang="ru-RU" sz="1600" dirty="0"/>
              <a:t>Месяцы скитаний заставили юношу  серьезно  задуматься  о </a:t>
            </a:r>
            <a:r>
              <a:rPr lang="ru-RU" sz="1600" dirty="0" smtClean="0"/>
              <a:t>будущем.    Оказавшись    </a:t>
            </a:r>
            <a:r>
              <a:rPr lang="ru-RU" sz="1600" dirty="0"/>
              <a:t>дома,   Джек   принимается   за   книги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      Пребывание в  средней </a:t>
            </a:r>
            <a:r>
              <a:rPr lang="ru-RU" sz="1600" dirty="0"/>
              <a:t>школе  тяготило  Джека -- он был  на  три-четыре  года  старше </a:t>
            </a:r>
            <a:r>
              <a:rPr lang="ru-RU" sz="1600" dirty="0" smtClean="0"/>
              <a:t>своих  одноклассников  </a:t>
            </a:r>
            <a:r>
              <a:rPr lang="ru-RU" sz="1600" dirty="0"/>
              <a:t>Ученики  не одобряли  его  работы  уборщиком и  </a:t>
            </a:r>
            <a:r>
              <a:rPr lang="ru-RU" sz="1600" dirty="0" smtClean="0"/>
              <a:t>настороженно   относились </a:t>
            </a:r>
            <a:r>
              <a:rPr lang="ru-RU" sz="1600" dirty="0"/>
              <a:t>даже к его занятиям журналистикой. </a:t>
            </a:r>
            <a:r>
              <a:rPr lang="ru-RU" sz="1600" dirty="0" smtClean="0"/>
              <a:t>Джек   бросает   </a:t>
            </a:r>
            <a:r>
              <a:rPr lang="ru-RU" sz="1600" dirty="0"/>
              <a:t>школу   и   начинает   усиленно   готовиться   к   </a:t>
            </a:r>
            <a:r>
              <a:rPr lang="ru-RU" sz="1600" dirty="0" smtClean="0"/>
              <a:t>экзаменам в Калифорнийский </a:t>
            </a:r>
            <a:r>
              <a:rPr lang="ru-RU" sz="1600" dirty="0"/>
              <a:t>университет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7093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Тяжелый труд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Готовясь  к  приемным  экзаменам  в  университет,  Джек  занимается  </a:t>
            </a:r>
            <a:r>
              <a:rPr lang="ru-RU" dirty="0" smtClean="0"/>
              <a:t>по  девятнадцать  </a:t>
            </a:r>
            <a:r>
              <a:rPr lang="ru-RU" dirty="0"/>
              <a:t>часов в сутки.  В 1896 году  Джека Лондона  принимают  в </a:t>
            </a:r>
            <a:r>
              <a:rPr lang="ru-RU" dirty="0" smtClean="0"/>
              <a:t>число  студентов   </a:t>
            </a:r>
            <a:r>
              <a:rPr lang="ru-RU" dirty="0"/>
              <a:t>Калифорнийского  университета  в  Беркли.   Однако  ему  </a:t>
            </a:r>
            <a:r>
              <a:rPr lang="ru-RU" dirty="0" smtClean="0"/>
              <a:t>удалось  проучиться  </a:t>
            </a:r>
            <a:r>
              <a:rPr lang="ru-RU" dirty="0"/>
              <a:t>в университете всего лишь один семестр --  нужно было  </a:t>
            </a:r>
            <a:r>
              <a:rPr lang="ru-RU" dirty="0" smtClean="0"/>
              <a:t>содержать  мать  </a:t>
            </a:r>
            <a:r>
              <a:rPr lang="ru-RU" dirty="0"/>
              <a:t>и  отчима.  Снова  перед  ним  во  весь рост  встает проблема  --  </a:t>
            </a:r>
            <a:r>
              <a:rPr lang="ru-RU" dirty="0" smtClean="0"/>
              <a:t>чем  зарабатывать   </a:t>
            </a:r>
            <a:r>
              <a:rPr lang="ru-RU" dirty="0"/>
              <a:t>на  жизнь?   И  Джек  твердо  решает  стать  </a:t>
            </a:r>
            <a:r>
              <a:rPr lang="ru-RU" dirty="0" smtClean="0"/>
              <a:t>профессиональным  писателем</a:t>
            </a:r>
            <a:r>
              <a:rPr lang="ru-RU" dirty="0"/>
              <a:t>.   Он   пишет   очерки   и   рассказы,  юмористические  куплеты  </a:t>
            </a:r>
            <a:r>
              <a:rPr lang="ru-RU" dirty="0" smtClean="0"/>
              <a:t>и  социологические  </a:t>
            </a:r>
            <a:r>
              <a:rPr lang="ru-RU" dirty="0"/>
              <a:t>статьи, но вот беда --ни один журнал не печатает ни </a:t>
            </a:r>
            <a:r>
              <a:rPr lang="ru-RU" dirty="0" smtClean="0"/>
              <a:t>строчки  из </a:t>
            </a:r>
            <a:r>
              <a:rPr lang="ru-RU" dirty="0"/>
              <a:t>его писаний. И опять выручает великолепная сноровка и умение все делать-</a:t>
            </a:r>
            <a:r>
              <a:rPr lang="ru-RU" dirty="0" smtClean="0"/>
              <a:t>-  Джек </a:t>
            </a:r>
            <a:r>
              <a:rPr lang="ru-RU" dirty="0"/>
              <a:t>устраивается на  работу в прачечную.  Изнурительная  работа  </a:t>
            </a:r>
            <a:r>
              <a:rPr lang="ru-RU" dirty="0" smtClean="0"/>
              <a:t>выматывала даже </a:t>
            </a:r>
            <a:r>
              <a:rPr lang="ru-RU" dirty="0"/>
              <a:t>семижильного Джека.</a:t>
            </a:r>
          </a:p>
        </p:txBody>
      </p:sp>
    </p:spTree>
    <p:extLst>
      <p:ext uri="{BB962C8B-B14F-4D97-AF65-F5344CB8AC3E}">
        <p14:creationId xmlns:p14="http://schemas.microsoft.com/office/powerpoint/2010/main" val="354665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АЛЯСКА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И вдруг из газет он узнает, что  в Клондайке  на Аляске нашли золото, </a:t>
            </a:r>
            <a:r>
              <a:rPr lang="ru-RU" b="1" dirty="0" smtClean="0"/>
              <a:t>и туда </a:t>
            </a:r>
            <a:r>
              <a:rPr lang="ru-RU" b="1" dirty="0"/>
              <a:t>сразу  же хлынул поток искателей заработков и приключений. Джек </a:t>
            </a:r>
            <a:r>
              <a:rPr lang="ru-RU" b="1" dirty="0" smtClean="0"/>
              <a:t>недолго раздумывал </a:t>
            </a:r>
            <a:r>
              <a:rPr lang="ru-RU" b="1" dirty="0"/>
              <a:t>и весной Г887 года вместе с мужем сестры Шепардом отправляется </a:t>
            </a:r>
            <a:r>
              <a:rPr lang="ru-RU" b="1" dirty="0" smtClean="0"/>
              <a:t>на  поиски  </a:t>
            </a:r>
            <a:r>
              <a:rPr lang="ru-RU" b="1" dirty="0"/>
              <a:t>золота. </a:t>
            </a:r>
            <a:r>
              <a:rPr lang="ru-RU" b="1" dirty="0" smtClean="0"/>
              <a:t> </a:t>
            </a:r>
            <a:r>
              <a:rPr lang="ru-RU" b="1" dirty="0"/>
              <a:t>Заболев цингой, Лондон  вынужден был  возвратиться в  Сан-Франциско. </a:t>
            </a:r>
            <a:r>
              <a:rPr lang="ru-RU" b="1" dirty="0" smtClean="0"/>
              <a:t>Он  привез </a:t>
            </a:r>
            <a:r>
              <a:rPr lang="ru-RU" b="1" dirty="0"/>
              <a:t>с собой не золотой песок, а наброски к рассказам и повестям, </a:t>
            </a:r>
            <a:r>
              <a:rPr lang="ru-RU" b="1" dirty="0" smtClean="0"/>
              <a:t>вошедшим в </a:t>
            </a:r>
            <a:r>
              <a:rPr lang="ru-RU" b="1" dirty="0"/>
              <a:t>золотой фонд американской и мировой литературы.</a:t>
            </a:r>
          </a:p>
        </p:txBody>
      </p:sp>
    </p:spTree>
    <p:extLst>
      <p:ext uri="{BB962C8B-B14F-4D97-AF65-F5344CB8AC3E}">
        <p14:creationId xmlns:p14="http://schemas.microsoft.com/office/powerpoint/2010/main" val="342734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1207</Words>
  <Application>Microsoft Office PowerPoint</Application>
  <PresentationFormat>Экран (4:3)</PresentationFormat>
  <Paragraphs>43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Джек Лондон-любовь к жизни…</vt:lpstr>
      <vt:lpstr>В 2016 году будет 100 лет как ушел из жизни замечательный писатель Джек  Лондон. </vt:lpstr>
      <vt:lpstr>Презентация PowerPoint</vt:lpstr>
      <vt:lpstr>Рождение писателя</vt:lpstr>
      <vt:lpstr>«Каждый цент я приносил домой, а  в  школе сгорал  от стыда за  свою шапку, башмаки…» </vt:lpstr>
      <vt:lpstr>Начало положено…</vt:lpstr>
      <vt:lpstr>Учеба…</vt:lpstr>
      <vt:lpstr>Тяжелый труд</vt:lpstr>
      <vt:lpstr>АЛЯСКА</vt:lpstr>
      <vt:lpstr>Творческие неудачи</vt:lpstr>
      <vt:lpstr>Первый рассказ в печати…</vt:lpstr>
      <vt:lpstr>Литературное наследие…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2015-04-12T06:29:55Z</dcterms:created>
  <dcterms:modified xsi:type="dcterms:W3CDTF">2015-04-12T07:43:49Z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224848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