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0D87003-8D24-46AF-BBF8-804C5A6C98EC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FE76EC5-E42A-42B4-9651-A15A061BA4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p=138&amp;text=%D0%BF%D1%80%D0%B5%D0%B7%D0%B5%D0%BD%D1%82%D0%B0%D1%86%D0%B8%D0%B8%20%D0%B4%D0%BB%D1%8F%20%D0%BD%D0%B0%D1%87%D0%B0%D0%BB%D1%8C%D0%BD%D0%BE%D0%B9%20%D1%88%D0%BA%D0%BE%D0%BB%D1%8B%20%D1%81%D0%BA%D0%B0%D1%87%D0%B0%D1%82%D1%8C%20%D0%B1%D0%B5%D1%81%D0%BF%D0%BB%D0%B0%D1%82%D0%BD%D0%BE&amp;noreask=1&amp;img_url=stat16.privet.ru/lr/0b08a3d46ea0846f232dc75cb7941a49&amp;rpt=simage&amp;lr=39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52.radikal.ru/i137/0812/15/10deac4b3cfbt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img-fotki.yandex.ru/get/5804/valenta-mog.4d/0_60911_66b176db_orig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1824" y="116632"/>
            <a:ext cx="7772400" cy="1470025"/>
          </a:xfrm>
        </p:spPr>
        <p:txBody>
          <a:bodyPr/>
          <a:lstStyle/>
          <a:p>
            <a:pPr algn="ctr"/>
            <a:r>
              <a:rPr lang="ru-RU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Адыгабзэ</a:t>
            </a:r>
            <a:r>
              <a:rPr lang="ru-RU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урок</a:t>
            </a:r>
            <a:endParaRPr lang="ru-RU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8964488" cy="1752600"/>
          </a:xfrm>
        </p:spPr>
        <p:txBody>
          <a:bodyPr>
            <a:noAutofit/>
          </a:bodyPr>
          <a:lstStyle/>
          <a:p>
            <a:pPr algn="ctr"/>
            <a:r>
              <a:rPr lang="ru-RU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Темэр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«Плъышъуац1эхэр пкъыгъуац1эмэ </a:t>
            </a:r>
            <a:r>
              <a:rPr lang="ru-RU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гъусэ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зэрафэхъухэрэр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5638600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4-рэ класс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923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0768" y="535364"/>
            <a:ext cx="2407448" cy="51090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Ины</a:t>
            </a: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Лъагэ</a:t>
            </a: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К1э</a:t>
            </a:r>
          </a:p>
          <a:p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Быраб</a:t>
            </a: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Дахэ</a:t>
            </a: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Псынк1э</a:t>
            </a: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Ц1ык1у</a:t>
            </a: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Чаны</a:t>
            </a: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1ушы</a:t>
            </a: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1эпк1э-лъапк1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97384" y="553308"/>
            <a:ext cx="25922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Унэ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Къушъхьэ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Джанэ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Чъыгы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Пшъашъэ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Дзыо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Цыгъо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щэжъый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К1алэ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Еджак1ор</a:t>
            </a:r>
          </a:p>
        </p:txBody>
      </p:sp>
      <p:pic>
        <p:nvPicPr>
          <p:cNvPr id="5" name="Picture 36" descr="IMG022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4" r="33464"/>
          <a:stretch>
            <a:fillRect/>
          </a:stretch>
        </p:blipFill>
        <p:spPr bwMode="auto">
          <a:xfrm>
            <a:off x="5932056" y="2780928"/>
            <a:ext cx="3211943" cy="40786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0464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IMG0220A"/>
          <p:cNvPicPr>
            <a:picLocks noChangeAspect="1" noChangeArrowheads="1"/>
          </p:cNvPicPr>
          <p:nvPr/>
        </p:nvPicPr>
        <p:blipFill>
          <a:blip r:embed="rId2">
            <a:extLst/>
          </a:blip>
          <a:srcRect l="20470" t="7465" r="21640" b="-3542"/>
          <a:stretch>
            <a:fillRect/>
          </a:stretch>
        </p:blipFill>
        <p:spPr bwMode="auto">
          <a:xfrm>
            <a:off x="5159781" y="2276872"/>
            <a:ext cx="3992563" cy="47529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179398" y="26064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физминуткэр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700808"/>
            <a:ext cx="4908261" cy="39703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err="1" smtClean="0">
                <a:ln/>
                <a:solidFill>
                  <a:schemeClr val="accent3"/>
                </a:solidFill>
              </a:rPr>
              <a:t>Мышъэ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джадэр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к1ошъэ-лъашъэу,</a:t>
            </a:r>
          </a:p>
          <a:p>
            <a:r>
              <a:rPr lang="ru-RU" sz="2800" b="1" dirty="0" err="1" smtClean="0">
                <a:ln/>
                <a:solidFill>
                  <a:schemeClr val="accent3"/>
                </a:solidFill>
              </a:rPr>
              <a:t>Цызэ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ц1ык1ур пк1этэ-лъатэу,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Тхьак1умк1ыхьэр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чъэ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зэпытэу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,</a:t>
            </a:r>
          </a:p>
          <a:p>
            <a:r>
              <a:rPr lang="ru-RU" sz="2800" b="1" dirty="0" err="1" smtClean="0">
                <a:ln/>
                <a:solidFill>
                  <a:schemeClr val="accent3"/>
                </a:solidFill>
              </a:rPr>
              <a:t>Бзыу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ц1ык1ур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ренэу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быбэу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,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Тэ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тимэзы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ахэр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хэсых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71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99px.ru/sstorage/56/2011/04/image_56060411123008309681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459038"/>
            <a:ext cx="4398963" cy="439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476672"/>
            <a:ext cx="59766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Плъышъуац1эхэр пкъыгъуац1эмэ </a:t>
            </a:r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ягъусэхэу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гущы1эухыгъэм </a:t>
            </a:r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къыхафэх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Плъышъуац1эхэр пкъыгъуац1эм </a:t>
            </a:r>
            <a:r>
              <a:rPr lang="ru-RU" sz="2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зэригъусэу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пчъагъэхэмк1э зэхъок1ыгъэ </a:t>
            </a:r>
            <a:r>
              <a:rPr lang="ru-RU" sz="2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мэхъух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Плъышъуац1эхэм бэ </a:t>
            </a:r>
            <a:r>
              <a:rPr lang="ru-RU" sz="28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пчъагъэр</a:t>
            </a: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къагъэлъагъо</a:t>
            </a: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зыхъук1э </a:t>
            </a:r>
            <a:r>
              <a:rPr lang="ru-RU" sz="28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лъэпсахэу</a:t>
            </a: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–</a:t>
            </a:r>
            <a:r>
              <a:rPr lang="ru-RU" sz="28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хэ</a:t>
            </a: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- </a:t>
            </a:r>
            <a:r>
              <a:rPr lang="ru-RU" sz="28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къапэхьэ</a:t>
            </a:r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</a:t>
            </a:r>
            <a:endParaRPr lang="ru-RU" sz="2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892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img-fotki.yandex.ru/get/6004/valenta-mog.4d/0_60914_6dd77512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-50739"/>
            <a:ext cx="4173859" cy="690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Выноска-облако 2"/>
          <p:cNvSpPr/>
          <p:nvPr/>
        </p:nvSpPr>
        <p:spPr>
          <a:xfrm rot="620434">
            <a:off x="2735263" y="11113"/>
            <a:ext cx="5772150" cy="2414587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Унэмк1э гъэцэк1эн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Выноска-облако 3"/>
          <p:cNvSpPr/>
          <p:nvPr/>
        </p:nvSpPr>
        <p:spPr>
          <a:xfrm rot="620434">
            <a:off x="3181410" y="2487278"/>
            <a:ext cx="5772150" cy="2414587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1оф.128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445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5-tub-ru.yandex.net/i?id=72029160-57-7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331236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8568952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Урокыр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шъугу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рихьыгъ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темэр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къыжъугуры1уагъ.</a:t>
            </a:r>
          </a:p>
          <a:p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Урокыр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шъугу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рихьыгъ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ау т1эк1у 1эпы1эгъу шъуищык1агъ.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Урокыр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къиныгъэ,темэр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къыжъугуры1уагъэп.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334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G024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1484784"/>
            <a:ext cx="5324367" cy="4005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1475656" y="260648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err="1" smtClean="0">
                <a:ln/>
                <a:solidFill>
                  <a:schemeClr val="accent3"/>
                </a:solidFill>
              </a:rPr>
              <a:t>Тхьашъуегъэпсэу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!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3853" y="5788629"/>
            <a:ext cx="5180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Хъярк1э!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939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69847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Звонокыр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къытеуагъ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Урокыр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едгъэжьагъ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Плъышъуац1эр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тэ тэш1э,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тэгъэфедэ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Пкъыгъор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зыфэдэр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ар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зэрэщытыр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зыхэш1ык1ыгъэр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ащ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къытегъаш1э.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anithumpe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73597"/>
            <a:ext cx="3153172" cy="438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06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152" y="332656"/>
            <a:ext cx="8784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Темэр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ru-RU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Плъышъуац1эхэр пкъыгъуац1эмэ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гъусэ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зэрафэхъухэрэр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Мурадыр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Плъышъуац1эр пкъыгъуац1эм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игъусэу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гущы1эухыгъэм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къызэрэхафэрэм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гу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лъягъэтэгъэныр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Плъышъуац1эхэр пчъагъэхэмк1э зэрэзэхъок1хэрэр ягъэш1эгъэныр, </a:t>
            </a: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щ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ик1эуххэр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къыхагъэщышъоу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егъэсэгъэнхэр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7" descr="http://im2-tub-ru.yandex.net/i?id=76534127-63-7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983" y="4293096"/>
            <a:ext cx="3140217" cy="244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20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4744" y="116632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Урокым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иплан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7840" y="1556792"/>
            <a:ext cx="763284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Къэбзэтхэныр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marL="285750" indent="-285750" algn="r">
              <a:buFont typeface="Wingdings" pitchFamily="2" charset="2"/>
              <a:buChar char="Ø"/>
            </a:pP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К1эджык1ыжьын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Темэм</a:t>
            </a: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1оф дэш1эныр</a:t>
            </a:r>
          </a:p>
          <a:p>
            <a:pPr marL="285750" indent="-285750" algn="r">
              <a:buFont typeface="Wingdings" pitchFamily="2" charset="2"/>
              <a:buChar char="Ø"/>
            </a:pPr>
            <a:r>
              <a:rPr lang="ru-RU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Гъэпытэныр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Урокым</a:t>
            </a: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изэфэхьысыжь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marL="285750" indent="-285750" algn="r">
              <a:buFont typeface="Wingdings" pitchFamily="2" charset="2"/>
              <a:buChar char="Ø"/>
            </a:pP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Унэмк1э гъэцэк1эн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918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9757"/>
            <a:ext cx="567055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036117"/>
            <a:ext cx="596620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Чэу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гъуанэ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сыдэплъы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Плъыжьы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бын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сэлъэгъу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http://elevvas.narod.ru/image/zad/buratino2_col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8" y="2492896"/>
            <a:ext cx="7819428" cy="4254155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C:\Мои документы\Corel User Files\TMP\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704" y="3645024"/>
            <a:ext cx="2738060" cy="263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11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9" descr="Рисунок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357" y="900420"/>
            <a:ext cx="3329784" cy="2096532"/>
          </a:xfrm>
          <a:prstGeom prst="rect">
            <a:avLst/>
          </a:prstGeom>
          <a:solidFill>
            <a:schemeClr val="tx1"/>
          </a:solidFill>
          <a:ln w="25400" algn="ctr">
            <a:solidFill>
              <a:srgbClr val="ACB3C1"/>
            </a:solidFill>
            <a:miter lim="800000"/>
            <a:headEnd/>
            <a:tailEnd/>
          </a:ln>
        </p:spPr>
      </p:pic>
      <p:pic>
        <p:nvPicPr>
          <p:cNvPr id="4" name="Picture 2" descr="Картинка 29 из 40627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5" t="4527" r="6000" b="7341"/>
          <a:stretch>
            <a:fillRect/>
          </a:stretch>
        </p:blipFill>
        <p:spPr bwMode="auto">
          <a:xfrm>
            <a:off x="-11113" y="2132856"/>
            <a:ext cx="5663233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65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1552" y="836712"/>
            <a:ext cx="5585048" cy="526297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Щыбжьый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8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Щыгъу</a:t>
            </a:r>
            <a:endParaRPr lang="ru-RU" sz="4800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Щамсэт</a:t>
            </a:r>
            <a:endParaRPr lang="ru-RU" sz="48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щыуан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anithumpe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895" y="1196753"/>
            <a:ext cx="4071453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682408"/>
      </p:ext>
    </p:extLst>
  </p:cSld>
  <p:clrMapOvr>
    <a:masterClrMapping/>
  </p:clrMapOvr>
  <p:transition advTm="19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32656"/>
            <a:ext cx="66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к1эджык1ыжьын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564904"/>
            <a:ext cx="2157928" cy="39703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Фабэ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</a:t>
            </a:r>
          </a:p>
          <a:p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Дахэ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</a:t>
            </a:r>
          </a:p>
          <a:p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Ины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</a:t>
            </a:r>
          </a:p>
          <a:p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Бэ                               </a:t>
            </a:r>
          </a:p>
          <a:p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1ушы                          </a:t>
            </a:r>
          </a:p>
          <a:p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Фыжьы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</a:t>
            </a:r>
          </a:p>
          <a:p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Жъы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</a:t>
            </a:r>
          </a:p>
          <a:p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Дэгъу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</a:t>
            </a:r>
          </a:p>
          <a:p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Благъэ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</a:t>
            </a:r>
            <a:endParaRPr lang="ru-RU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20" descr="Анимированные гифы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63653"/>
            <a:ext cx="2760977" cy="21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59832" y="2590746"/>
            <a:ext cx="22322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Чъы1э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1ае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Ц1ык1у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Мак1э</a:t>
            </a: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Делэ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Ш1уц1э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К1э</a:t>
            </a: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Дэи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чыжьэ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719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1 из 4062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1484313"/>
            <a:ext cx="4725987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Выноска-облако 2"/>
          <p:cNvSpPr/>
          <p:nvPr/>
        </p:nvSpPr>
        <p:spPr>
          <a:xfrm rot="1421953">
            <a:off x="3249613" y="1803400"/>
            <a:ext cx="5354637" cy="2587625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1оф.119</a:t>
            </a:r>
          </a:p>
          <a:p>
            <a:pPr algn="ctr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1оф.120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54868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Тхылъым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1оф дэш1эныр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861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166</TotalTime>
  <Words>205</Words>
  <Application>Microsoft Office PowerPoint</Application>
  <PresentationFormat>Экран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Адыгабзэ урок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Адыгабзэ урок</dc:title>
  <dc:creator>Фармацевт</dc:creator>
  <cp:lastModifiedBy>1</cp:lastModifiedBy>
  <cp:revision>16</cp:revision>
  <dcterms:created xsi:type="dcterms:W3CDTF">2013-07-06T12:55:03Z</dcterms:created>
  <dcterms:modified xsi:type="dcterms:W3CDTF">2014-02-24T09:24:19Z</dcterms:modified>
</cp:coreProperties>
</file>