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674F3-FFB7-4E03-AA0D-2AFA43BA8B34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E9139-81FE-4962-B9F2-9DB680B08D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en_pobedy_str_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929"/>
            <a:ext cx="9144000" cy="6840141"/>
          </a:xfrm>
          <a:prstGeom prst="rect">
            <a:avLst/>
          </a:prstGeom>
        </p:spPr>
      </p:pic>
      <p:pic>
        <p:nvPicPr>
          <p:cNvPr id="512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643063"/>
            <a:ext cx="8001000" cy="2214562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684213" y="404813"/>
            <a:ext cx="7640637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1400" kern="10">
              <a:ln w="9525">
                <a:noFill/>
                <a:round/>
                <a:headEnd/>
                <a:tailEnd/>
              </a:ln>
              <a:latin typeface="Times New Roman"/>
              <a:cs typeface="Times New Roman"/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0" y="170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  <p:sp>
        <p:nvSpPr>
          <p:cNvPr id="5127" name="Прямоугольник 9"/>
          <p:cNvSpPr>
            <a:spLocks noChangeArrowheads="1"/>
          </p:cNvSpPr>
          <p:nvPr/>
        </p:nvSpPr>
        <p:spPr bwMode="auto">
          <a:xfrm>
            <a:off x="1071563" y="571500"/>
            <a:ext cx="7429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администрации </a:t>
            </a:r>
            <a:r>
              <a:rPr lang="ru-RU" b="1" dirty="0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г.Якутска, </a:t>
            </a:r>
            <a:r>
              <a:rPr lang="ru-RU" b="1" smtClean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Республика Саха</a:t>
            </a:r>
            <a:endParaRPr lang="ru-RU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образовательное бюджетное учреждение </a:t>
            </a:r>
          </a:p>
          <a:p>
            <a:pPr algn="ctr" eaLnBrk="0" hangingPunct="0"/>
            <a:r>
              <a:rPr lang="ru-RU" b="1" dirty="0">
                <a:solidFill>
                  <a:srgbClr val="000066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образовательная школа №7</a:t>
            </a:r>
            <a:endParaRPr lang="ru-RU" dirty="0">
              <a:solidFill>
                <a:srgbClr val="000066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8" name="Прямоугольник 10"/>
          <p:cNvSpPr>
            <a:spLocks noChangeArrowheads="1"/>
          </p:cNvSpPr>
          <p:nvPr/>
        </p:nvSpPr>
        <p:spPr bwMode="auto">
          <a:xfrm>
            <a:off x="571500" y="4000500"/>
            <a:ext cx="800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endParaRPr lang="ru-RU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29" name="Прямоугольник 11"/>
          <p:cNvSpPr>
            <a:spLocks noChangeArrowheads="1"/>
          </p:cNvSpPr>
          <p:nvPr/>
        </p:nvSpPr>
        <p:spPr bwMode="auto">
          <a:xfrm>
            <a:off x="2000232" y="4572008"/>
            <a:ext cx="528636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endParaRPr lang="ru-RU" sz="1400">
              <a:solidFill>
                <a:schemeClr val="bg1"/>
              </a:solidFill>
              <a:latin typeface="Arial" charset="0"/>
              <a:ea typeface="Calibri" pitchFamily="34" charset="0"/>
              <a:cs typeface="Arial" charset="0"/>
            </a:endParaRPr>
          </a:p>
          <a:p>
            <a:pPr algn="r" eaLnBrk="0" hangingPunct="0"/>
            <a:endParaRPr lang="ru-RU" sz="1400" b="1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endParaRPr lang="ru-RU" sz="140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450057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Патриотический проект</a:t>
            </a:r>
          </a:p>
          <a:p>
            <a:pPr algn="ctr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«Мой дедушка – ветеран тыла»</a:t>
            </a:r>
          </a:p>
          <a:p>
            <a:pPr algn="ctr" eaLnBrk="0" hangingPunct="0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Ученика 6 «б» класса Алексеева Тимофея Иннокентьевича</a:t>
            </a: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n_pobedy_str_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pic>
        <p:nvPicPr>
          <p:cNvPr id="6" name="Picture 5" descr="C:\Users\Пользователь\Desktop\IMG_20140101_043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4357694"/>
            <a:ext cx="415639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Прямоугольник 11"/>
          <p:cNvSpPr>
            <a:spLocks noChangeArrowheads="1"/>
          </p:cNvSpPr>
          <p:nvPr/>
        </p:nvSpPr>
        <p:spPr bwMode="auto">
          <a:xfrm>
            <a:off x="2714625" y="357188"/>
            <a:ext cx="60721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tabLst>
                <a:tab pos="457200" algn="l"/>
              </a:tabLst>
            </a:pPr>
            <a:endParaRPr lang="ru-RU" sz="16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457200" algn="l"/>
              </a:tabLst>
            </a:pPr>
            <a:endParaRPr lang="ru-RU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457200" algn="l"/>
              </a:tabLst>
            </a:pPr>
            <a:endParaRPr lang="ru-RU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Прямоугольник 12"/>
          <p:cNvSpPr>
            <a:spLocks noChangeArrowheads="1"/>
          </p:cNvSpPr>
          <p:nvPr/>
        </p:nvSpPr>
        <p:spPr bwMode="auto">
          <a:xfrm>
            <a:off x="2714625" y="357188"/>
            <a:ext cx="6143625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457200" algn="l"/>
              </a:tabLst>
            </a:pPr>
            <a:endParaRPr lang="ru-RU" sz="2000" b="1" i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457200" algn="l"/>
              </a:tabLst>
            </a:pP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457200" algn="l"/>
              </a:tabLst>
            </a:pPr>
            <a:endParaRPr lang="ru-RU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6" name="Прямоугольник 13"/>
          <p:cNvSpPr>
            <a:spLocks noChangeArrowheads="1"/>
          </p:cNvSpPr>
          <p:nvPr/>
        </p:nvSpPr>
        <p:spPr bwMode="auto">
          <a:xfrm>
            <a:off x="3929058" y="357189"/>
            <a:ext cx="471488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Мой дедушка – ветеран тыла </a:t>
            </a:r>
          </a:p>
          <a:p>
            <a:r>
              <a:rPr lang="ru-RU" sz="1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началась Великая Отечественная Война, мой дедушка  учился в школе. Он родился  20 мая 1932 года в многодетной семье тружеников колхоза  самым младшим из десяти детей. Когда учился в школе , началась Великая Отечественная война. </a:t>
            </a:r>
          </a:p>
          <a:p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Все мирные жители начали трудиться в тылу для пользы  и помощи фронта. Мой дедушка</a:t>
            </a:r>
            <a:r>
              <a:rPr lang="ru-RU" sz="1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, Слепцов 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Дмитрий Алексеевич , совсем еще юноша, работал в колхозе на разных предприятиях. </a:t>
            </a:r>
          </a:p>
          <a:p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Всю свою жизнь он трудился в развитии  сельского хозяйства, был оленеводом. </a:t>
            </a:r>
          </a:p>
          <a:p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За трудовые успехи он был участником выставки ВДНХ в г. Москва. </a:t>
            </a:r>
          </a:p>
          <a:p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 18 лет он встретил мою бабушку и женился, у них родились семеро детей. Моя мама – Татьяна Дмитриевна, всегда с теплотой и любовью вспоминает и рассказывает о своих родителях. У нас в семье сохранились фотографии и письма моего героического дедушки, есть его удостоверение как ветерана войны. </a:t>
            </a:r>
          </a:p>
          <a:p>
            <a:pPr algn="ctr" eaLnBrk="0" hangingPunct="0"/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Я очень горжусь своим дедушкой</a:t>
            </a:r>
            <a:r>
              <a:rPr lang="ru-RU" sz="12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1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Ученика 6 «б» класса Алексеева Тимофея , СОШ7</a:t>
            </a:r>
            <a: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b="1" dirty="0"/>
          </a:p>
        </p:txBody>
      </p:sp>
      <p:pic>
        <p:nvPicPr>
          <p:cNvPr id="5" name="Picture 2" descr="C:\Users\Пользователь\Desktop\IMG_20140101_0406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8604"/>
            <a:ext cx="3500437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205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205</dc:creator>
  <cp:lastModifiedBy>LENOVO</cp:lastModifiedBy>
  <cp:revision>4</cp:revision>
  <dcterms:created xsi:type="dcterms:W3CDTF">2015-04-09T09:28:56Z</dcterms:created>
  <dcterms:modified xsi:type="dcterms:W3CDTF">2015-04-12T22:29:35Z</dcterms:modified>
</cp:coreProperties>
</file>