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sldIdLst>
    <p:sldId id="318" r:id="rId3"/>
    <p:sldId id="320" r:id="rId4"/>
    <p:sldId id="303" r:id="rId5"/>
    <p:sldId id="314" r:id="rId6"/>
    <p:sldId id="283" r:id="rId7"/>
    <p:sldId id="285" r:id="rId8"/>
    <p:sldId id="286" r:id="rId9"/>
    <p:sldId id="287" r:id="rId10"/>
    <p:sldId id="315" r:id="rId11"/>
    <p:sldId id="289" r:id="rId12"/>
    <p:sldId id="257" r:id="rId13"/>
    <p:sldId id="264" r:id="rId14"/>
    <p:sldId id="30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9" autoAdjust="0"/>
    <p:restoredTop sz="94660"/>
  </p:normalViewPr>
  <p:slideViewPr>
    <p:cSldViewPr>
      <p:cViewPr>
        <p:scale>
          <a:sx n="32" d="100"/>
          <a:sy n="32" d="100"/>
        </p:scale>
        <p:origin x="-2406" y="-8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42986-9C41-4899-B7F5-3D5C8BF3644F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45F19-37D2-43B8-BD4F-585FAD75D2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64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5F19-37D2-43B8-BD4F-585FAD75D2E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67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245F19-37D2-43B8-BD4F-585FAD75D2E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5053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2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3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4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5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6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39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0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1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2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4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6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8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49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0550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55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055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055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0554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0555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0556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FF1DB5A-AAA2-4FB5-8A26-C6E74C232F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FEC2CC-2C30-409F-8FE8-1F1881DD94F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F2DDCF-D984-431E-8985-5AE9D71F54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E563CB-1466-4431-B279-5ED5BE9293D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A13192-8B51-43C0-A3CE-D082AF29E92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A11288-0DE1-434E-9603-4D6FC63BE71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03E2FD-C389-4511-AF41-B894CAA278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055065-D268-41E7-BD68-564CADFE5D7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B636F2-1B2E-4A38-9F24-C64A184834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1A0EBB-A23D-41C2-A01E-AAF31C1D634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57C19C-D648-417F-8169-8EE1B1576D6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DE593-6EED-41F2-92FD-9D738183973A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546BB-F4BF-4744-907E-8F9E8144D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4950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0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0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1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952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52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952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952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953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953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2FBF4AC-8CE1-429A-80F9-9D1E3F890CD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4953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5000"/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74813" y="1285860"/>
            <a:ext cx="483658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«Дедушкина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едаль»</a:t>
            </a:r>
            <a:endParaRPr lang="ru-RU" sz="54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5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ладелец\Рабочий стол\ведищев\копёнкин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28604"/>
            <a:ext cx="2786082" cy="4357718"/>
          </a:xfrm>
          <a:prstGeom prst="rect">
            <a:avLst/>
          </a:prstGeom>
          <a:noFill/>
        </p:spPr>
      </p:pic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43240" y="214290"/>
            <a:ext cx="485778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Копёнкин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Михаил Иванович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786050" y="610136"/>
            <a:ext cx="614366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Копенкин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Михаил  Иванович  1908  года  рождения - Ушёл  на фронт  с  первых  дней  войны. Служил  в  армии  генерала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Родимцева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Участвовал  в  боях  обороны  Сталинграда, на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Орловско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Курской дуге, где был тяжело ранен  и контужен. После  лечения   в  госпитале, был признан   годным  к  нестроевой, отправлен  в  г. Чкалов  для  подготовки  молодых  солдат. Демобилизован  в  ноябре  1945 года. Имеет правительственные  награды.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войны  работал: заведующим МТФ колхоза им. Карла Маркса,  секретарем  парторганизации, бригадиром рыболовецкой   бригады. Последние годы  жизни работал   начальником  отдела  кадров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к-за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Карла Маркса.  Умер   в  1971 года.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785786" y="428604"/>
            <a:ext cx="7715304" cy="6072230"/>
            <a:chOff x="1162510" y="1301006"/>
            <a:chExt cx="6372908" cy="4354652"/>
          </a:xfrm>
        </p:grpSpPr>
        <p:pic>
          <p:nvPicPr>
            <p:cNvPr id="11" name="Picture 2" descr="SWScan0000100106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571604" y="3071810"/>
              <a:ext cx="3704837" cy="2583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33" name="Picture 1" descr="SWScan0000100105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 rot="20482798">
              <a:off x="1162510" y="1301006"/>
              <a:ext cx="3487738" cy="1589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038" name="Picture 6" descr="SWScan0000100104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 rot="1437323">
              <a:off x="4361520" y="2069236"/>
              <a:ext cx="3173898" cy="1747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Прямоугольник 12"/>
          <p:cNvSpPr/>
          <p:nvPr/>
        </p:nvSpPr>
        <p:spPr>
          <a:xfrm>
            <a:off x="2857488" y="357166"/>
            <a:ext cx="5279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Письма с фронта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WScan000010012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12874">
            <a:off x="288805" y="132252"/>
            <a:ext cx="5275188" cy="343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 descr="CAM_07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500546"/>
            <a:ext cx="3970443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4" descr="CAM_07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14290"/>
            <a:ext cx="2338870" cy="3368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CAM_08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14"/>
            <a:ext cx="389076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6" descr="CAM_077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86116" y="0"/>
            <a:ext cx="24157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071934" y="3357562"/>
            <a:ext cx="32861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Блестят на солнце ордена,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Звенят торжественно медали,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Гордится ими вся страна,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Они свободу отстояли.</a:t>
            </a:r>
            <a:endParaRPr kumimoji="0" lang="be-BY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D:\забытый памятник и фото музея\памятник воину-солдат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36" cy="6858048"/>
          </a:xfrm>
          <a:prstGeom prst="rect">
            <a:avLst/>
          </a:prstGeom>
          <a:noFill/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92422"/>
            <a:ext cx="4214810" cy="410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5214942" y="0"/>
            <a:ext cx="392905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Хотя живых героев очень мало,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 сорок пятом, выйдут на парад.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Сыны полков теперь седые деды,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Далёк от нас уже победный год,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Незабываем славный День Победы,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память сохранит о нём народ.</a:t>
            </a:r>
            <a:endParaRPr kumimoji="0" lang="be-BY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-159306"/>
            <a:ext cx="9171382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Целью   проекта является</a:t>
            </a:r>
            <a:r>
              <a:rPr kumimoji="0" lang="ru-RU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нравственно-патриотическое воспитание детей на основе изучения истории своей страны и своей семьи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Задачи: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-Знакомство детей с историей Великой Отечественной войны, с рассказами о подвига русских солдат.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Собрать материалы: воспоминания, 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Проанализировать собранный материал, почувствовать дух того времени;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Посещение памятника села</a:t>
            </a:r>
          </a:p>
          <a:p>
            <a:pPr lvl="0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 Сохранить и передать будущим поколениям память о </a:t>
            </a:r>
            <a:r>
              <a:rPr lang="ru-RU" b="1" dirty="0" err="1" smtClean="0">
                <a:latin typeface="Arial" pitchFamily="34" charset="0"/>
                <a:ea typeface="Times New Roman" pitchFamily="18" charset="0"/>
              </a:rPr>
              <a:t>тузуклейцах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 - участниках  Великой  Отечественной войны</a:t>
            </a:r>
            <a:r>
              <a:rPr lang="ru-RU" b="1" dirty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в виде рукописной книги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dirty="0" smtClean="0">
                <a:latin typeface="Arial" pitchFamily="34" charset="0"/>
                <a:ea typeface="Times New Roman" pitchFamily="18" charset="0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етоды работы над проектом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Рассказ о Великой Отечественной войне.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Чтение и обсуждение художественных произведений о подвигах защитников русской земли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Экскурсии к памятнику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в школьный музей</a:t>
            </a:r>
            <a:r>
              <a:rPr lang="en-US" dirty="0" smtClean="0">
                <a:latin typeface="Arial" pitchFamily="34" charset="0"/>
                <a:ea typeface="Times New Roman" pitchFamily="18" charset="0"/>
              </a:rPr>
              <a:t>,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в зал боевой славы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Беседа с родителями.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Художественное творчество.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Презентация книги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357158" y="357166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Всё меньше остаётся их,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Седых защитников народа,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Что приближали счастья миг,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be-BY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победе шли четыре года.</a:t>
            </a:r>
            <a:endParaRPr kumimoji="0" lang="be-BY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оркестр16"/>
          <p:cNvPicPr>
            <a:picLocks noChangeAspect="1" noChangeArrowheads="1"/>
          </p:cNvPicPr>
          <p:nvPr/>
        </p:nvPicPr>
        <p:blipFill>
          <a:blip r:embed="rId2" cstate="screen"/>
          <a:srcRect r="-76"/>
          <a:stretch>
            <a:fillRect/>
          </a:stretch>
        </p:blipFill>
        <p:spPr bwMode="auto">
          <a:xfrm>
            <a:off x="0" y="1857364"/>
            <a:ext cx="9144000" cy="500063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03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0"/>
            <a:ext cx="7858148" cy="66437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3071802" cy="600164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 Вспомним всех поименно,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     горем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     вспомним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     своим…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    Это нужно—не мёртвым!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    Это надо—живым!»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Роберт Рождественский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357166"/>
            <a:ext cx="46736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Ведищев Тихон Михайлович</a:t>
            </a:r>
            <a:endParaRPr lang="ru-RU" sz="2800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0" y="1071546"/>
            <a:ext cx="4357686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защиту  своей Отчизны  Т.М. Ведищев  ушел  на  четвертый    день  войны, 26    июня  1941  года. Тогда  он   еще  не  представлял, что  такое  война. Уже  на  передовой, а  ему  все  еще  казалось, что идут  учения.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Первое  боевое    крещение    Тихон  Михайлович  под  городом  Таганрогом, в  станице  </a:t>
            </a:r>
            <a:r>
              <a:rPr lang="ru-RU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Вареновка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1214422"/>
            <a:ext cx="4500562" cy="5150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Домой  Т.М. Ведищев  возвратился  7  ноября  1945  года  из Праги»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любил Тихон Михайлович  говорить  о  себе. За  него  говорят  его  награды: два  ордена  Славы  второй  и третьей  степени, два  ордена  Красной  Звезды, медали  « За  боевые  заслуги», «  За   оборону   Кавказа», «За  победу  над Германией», и  другие, а  также  12  благодарностей  командования.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героям себя не причислял, считал,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что  он, как все исполнял  свой  долг -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защитника    земли своей.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821637" y="3821909"/>
            <a:ext cx="5072098" cy="1588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 descr="SWScan0000100168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714348" y="0"/>
            <a:ext cx="1643074" cy="19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4546" y="285728"/>
            <a:ext cx="53836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/>
              <a:t>Абдрахим</a:t>
            </a:r>
            <a:r>
              <a:rPr lang="ru-RU" sz="2800" b="1" dirty="0" smtClean="0"/>
              <a:t>  </a:t>
            </a:r>
            <a:r>
              <a:rPr lang="ru-RU" sz="2800" b="1" dirty="0" err="1" smtClean="0"/>
              <a:t>Юсупович</a:t>
            </a:r>
            <a:r>
              <a:rPr lang="ru-RU" sz="2800" b="1" dirty="0" smtClean="0"/>
              <a:t>  </a:t>
            </a:r>
            <a:r>
              <a:rPr lang="ru-RU" sz="2800" b="1" dirty="0" err="1" smtClean="0"/>
              <a:t>Бегалиев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714488"/>
            <a:ext cx="4143404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июне   1942 года  пришла повестка из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райвоенкомата.Попал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Абдрахим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Юсупович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 первую  гвардейскую воздушно- десантную   дивизию, которая тогда квартировала  в Ивановской  области. Их  готовили  как десантников  для  заброски  в тыл    врага. Но переменчива  ситуация  на войне, и в  марте  1943  года  их  направили на фронт  как  обычных  пехотинцев.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 что  рассказал  о  тех  событиях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Абдрахим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Юсупович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Бегалиев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в  октябре  2004  года.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«-Хорошо  помню  тот  весенний   день  23 марта  1943 года, когда  нам  приказали  форсировать  реку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Ловать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  речке – ни  лед, ни  вода. Где  ползком, где  бегом, а где и  вплавь  под    огнем   фашистов  мы  переправились  через  речку.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71856"/>
            <a:ext cx="4429156" cy="6286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 первым  номером  станкового  пулемета. За  плечами   винтовка, вещмешок, боеприпасы  и еще  тащить  надо   было    пулемет. Реку  форсировали. Я выбрался  на другой  берег    и  обнаружил, что моего  второго номера нет. Искать не стал. Открыл  огонь  по  врагу. Я поддерживал огнем наступление  пехоты. А когда  кончились патроны, бросился  вдогонку  за  своими. Немцы  контратаковали - мы  отбивались. К ночи  ряды  наши поредели, но  мы  держались. После того, как   нас  накрыли  артиллерийским огнем, в живых    осталось   трое- старший  лейтенант, сержант и я. Командир приказал мне расставить пулеметы, и ночью  мы  отбивались, стреляя  то  из  винтовок, то из  пулеметов, то из  автоматов. Утром пришла подмога - переправился полк, а нас отправили  в  тыл. 12  дней  там  находились. В лесу. За  тот ночной бой, за форсирование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Ловати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меня наградили медалью « За боевые   заслуги», а отцу командир  части  отправил   благодарность за сына.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358084" y="3643314"/>
            <a:ext cx="5857122" cy="794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61037" y="0"/>
            <a:ext cx="2067798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28926" y="714356"/>
            <a:ext cx="55689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Иванников  Александр Андреевич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714356"/>
            <a:ext cx="4071966" cy="5478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 Андреевич  начал  свой  боевой  путь в 1943 году в апреле, (когда призывнику не исполнилось   еще и восемнадцати лет) продолжался он (боевой путь) ровно семь лет.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Боевое  крещение приняли под Харьковом. По боевому расписанию был он разведчиком- корректировщиком, то есть  почти всегда в боевых рядах  пехоты, на высотке  или  другом  удобном  для  наблюдения за противником  месте. Батарея  сзади - все-таки 122 мм гаубицы- орудия не переднего боя, а корректировщики – впереди. Им  и  доставалось больше, за  ними охотились снайперы, и артиллерия, и минометы. И не случайно: уничтожь  корректировщиков – и «ослепнет»  батарея. И однажды  враги заметили его вместе  с командиром батареи и обстреляли их. Командира ранило, а его контузило, и он потерял слух.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2000240"/>
            <a:ext cx="4572000" cy="418576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Отправили в медсанбат.  Слух  скоро  вернулся, однако до поправки было далеко. Готовили к отправке  в госпиталь, но артиллерист  из санбата  скрылся  и вернулся в свой  полк - не захотел отстать  от своих.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Вместе со своим полком прошел Иванников Александр Андреевич, освобождая Украину, Молдавию, Румынию, Венгрию. Участвовал  в освобождении Праги.  « Бои были страшные»,- вспоминает Александр Андреевич,- против нас бились 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эсосовцы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 </a:t>
            </a:r>
            <a:r>
              <a:rPr lang="ru-RU" sz="14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власовцы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Они знали, что им не будет прощения, и потому не сдавались. Попадались  и смертники, прикованные  к пулеметам цепями» . Отгремел салют Победы, но для  них война  не закончилась. Погрузился полк в  вагоны и через всю страну  на дальний Восток отправился, место назначения: Забайкальский фронт. Воевали   с японцами, освобождали Корею. « Бои там ни в какое сравнение  с боями на Западе не шли – сплошного  фронта не было, отдельные  узлы сопротивления. В общем, Корею освободили»- вспоминает ветеран. 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1964513" y="4393413"/>
            <a:ext cx="4500594" cy="1588"/>
          </a:xfrm>
          <a:prstGeom prst="line">
            <a:avLst/>
          </a:prstGeom>
          <a:ln w="317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2307159" cy="228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14282" y="357166"/>
            <a:ext cx="50006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Матлашов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Иван Васильевич.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571472" y="857232"/>
            <a:ext cx="7929618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До декабря 1941 года  обучали  саперному  делу, владению  оружием  и прочим солдатским премудростям. Служил  в  отдельном  саперном  батальоне  33-й дивизии. Нет, они  не  ходили  в  атаку, не  забрасывали  опьяневших  от  азарта  и  шнапса  фашистов  гранатами. Саперы  строили  мосты, наводили  переправы  через реки (Донец, </a:t>
            </a:r>
            <a:r>
              <a:rPr lang="ru-RU" sz="1400" dirty="0" err="1" smtClean="0">
                <a:latin typeface="Arial" pitchFamily="34" charset="0"/>
                <a:ea typeface="Times New Roman" pitchFamily="18" charset="0"/>
              </a:rPr>
              <a:t>Хопер,и</a:t>
            </a: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др.), минировали  подступы  к  своим  траншеям  и  окопам, разминировали  предполье  немецкой  обороны. Ежедневно  и ежечасно  подвергаясь  смертельной  опасности  и не  только  от  бомб, снарядов  и  мин  противника, но  и от  собственного  умения:  не зря   же  говорят, что  сапер  ошибается  только  один  раз. Но Иван Васильевич  не  ошибся ни разу. И за  свой  высокий   профессионализм и  храбрость  при  разминировании  вражеских  минных  полей  был  награжден  медалью « За  боевые  заслуги».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Наверное, еще  не  одна  награда  появилась бы на груди  бойца, если бы  не  страшный  минометный  огонь. Изранен был  весь. Восемь  месяцев  по  госпиталям скитался. Ампутировали ногу,  и он получил увольнение  из  Красной  Армии.  Стал инвалидом  второй  группы. В  сентябре  1943 года  вернулся  в родное  село.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F:\SWScan0000100205.bmp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428596" y="285728"/>
            <a:ext cx="2786082" cy="40005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1500174"/>
            <a:ext cx="49292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Каменский Алексей Павлович родился 20 марта 1913 года. Уроженец г. Астрахани. А с двух лет переехали в село </a:t>
            </a:r>
            <a:r>
              <a:rPr lang="ru-RU" sz="2000" dirty="0" err="1" smtClean="0"/>
              <a:t>Тузуклей</a:t>
            </a:r>
            <a:r>
              <a:rPr lang="ru-RU" sz="2000" dirty="0" smtClean="0"/>
              <a:t>, из семьи служащего, его отец  был врачом, мать домохозяйка. С 1934 года работал секретарём сельского совета. На фронт его не брали, у него была </a:t>
            </a:r>
            <a:r>
              <a:rPr lang="ru-RU" sz="2000" dirty="0" err="1" smtClean="0"/>
              <a:t>бронь</a:t>
            </a:r>
            <a:r>
              <a:rPr lang="ru-RU" sz="2000" dirty="0" smtClean="0"/>
              <a:t>.  Несколько раз он писал в район заявление об отправке на фронт и добровольно ушёл на войну.</a:t>
            </a:r>
          </a:p>
          <a:p>
            <a:r>
              <a:rPr lang="ru-RU" sz="2000" dirty="0" smtClean="0"/>
              <a:t>Погиб 23 мая 1943 года.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68" y="642918"/>
            <a:ext cx="49787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Каменский Алексей Павлович 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1291</Words>
  <Application>Microsoft Office PowerPoint</Application>
  <PresentationFormat>Экран (4:3)</PresentationFormat>
  <Paragraphs>72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Занавес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333</dc:creator>
  <cp:lastModifiedBy>Rustam</cp:lastModifiedBy>
  <cp:revision>47</cp:revision>
  <dcterms:created xsi:type="dcterms:W3CDTF">2010-02-26T15:17:05Z</dcterms:created>
  <dcterms:modified xsi:type="dcterms:W3CDTF">2015-04-13T10:08:46Z</dcterms:modified>
</cp:coreProperties>
</file>