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235770-93F3-4E0F-8039-B14EEEA5F50B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7EE80C-CDB2-48D3-97F6-64D852EE0F2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slide" Target="slide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33843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Дидактическая игра с применением цифровых образовательных ресурсов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>
                <a:solidFill>
                  <a:srgbClr val="002060"/>
                </a:solidFill>
              </a:rPr>
              <a:t>Третий лишний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Воспитатель: Гусельникова В.Н.</a:t>
            </a:r>
            <a:endParaRPr lang="ru-RU" sz="2000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6804248" y="5517232"/>
            <a:ext cx="2088232" cy="100811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2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04203"/>
            <a:ext cx="3264363" cy="244827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789040"/>
            <a:ext cx="3392951" cy="233518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89039"/>
            <a:ext cx="3482007" cy="233170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91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892" y="4027884"/>
            <a:ext cx="3345160" cy="22208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27884"/>
            <a:ext cx="3351188" cy="222083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625883"/>
            <a:ext cx="3312368" cy="216024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12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3543605" cy="265770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645024"/>
            <a:ext cx="3284777" cy="2399781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3"/>
            <a:ext cx="3153545" cy="239978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81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4986"/>
            <a:ext cx="3066052" cy="229953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3060700" cy="229552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1236"/>
            <a:ext cx="3096344" cy="23222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53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13" y="332656"/>
            <a:ext cx="3552395" cy="266429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18291"/>
            <a:ext cx="3312368" cy="24842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6" name="Picture 6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18291"/>
            <a:ext cx="3312368" cy="248427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3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6652"/>
            <a:ext cx="8640960" cy="637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264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</TotalTime>
  <Words>7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Дидактическая игра с применением цифровых образовательных ресурсов «Третий лишний»  Воспитатель: Гусельникова В.Н.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с применением цифровых образовательных ресурсов «Третий лишний»</dc:title>
  <dc:creator>Денис</dc:creator>
  <cp:lastModifiedBy>Денис</cp:lastModifiedBy>
  <cp:revision>4</cp:revision>
  <dcterms:created xsi:type="dcterms:W3CDTF">2015-04-13T13:09:38Z</dcterms:created>
  <dcterms:modified xsi:type="dcterms:W3CDTF">2015-04-13T13:39:55Z</dcterms:modified>
</cp:coreProperties>
</file>