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1" r:id="rId4"/>
    <p:sldId id="259" r:id="rId5"/>
    <p:sldId id="264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27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88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36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56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17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5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65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0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5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7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" name="chimes.wav"/>
          </p:stSnd>
        </p:sndAc>
      </p:transition>
    </mc:Choice>
    <mc:Fallback xmlns="">
      <p:transition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2730D-F8C1-4F57-8C0E-77DCB3A6DA83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2F531-3D98-4CFF-8B4C-3A45924CF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0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13" name="chimes.wav"/>
          </p:stSnd>
        </p:sndAc>
      </p:transition>
    </mc:Choice>
    <mc:Fallback xmlns="">
      <p:transition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hyperlink" Target="http://mamrabota.ru/razvitie-i-vospitanie-detej/zagadki-pro-ovoshhi-i-frukty.html" TargetMode="External"/><Relationship Id="rId4" Type="http://schemas.openxmlformats.org/officeDocument/2006/relationships/hyperlink" Target="http://www.baby.ru/blogs/post/89381996-22801549/" TargetMode="External"/><Relationship Id="rId9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75312" y="1628800"/>
            <a:ext cx="4572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i="1" dirty="0" smtClean="0"/>
              <a:t>Электронное дидактическое пособие для педагога</a:t>
            </a:r>
            <a:endParaRPr lang="ru-RU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00192" y="5395083"/>
            <a:ext cx="2596208" cy="12837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>
                <a:solidFill>
                  <a:srgbClr val="00B050"/>
                </a:solidFill>
              </a:rPr>
              <a:t>Подготовила воспитатель МДОУ детского сада №1 комбинированного вида п.Уразово: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 Коробкова Наталья Владимировна</a:t>
            </a:r>
            <a:endParaRPr lang="ru-RU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8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2" name="chimes.wav"/>
          </p:stSnd>
        </p:sndAc>
      </p:transition>
    </mc:Choice>
    <mc:Fallback xmlns="">
      <p:transition>
        <p:sndAc>
          <p:stSnd>
            <p:snd r:embed="rId4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" y="0"/>
            <a:ext cx="9141889" cy="69026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99592" y="1700808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Segoe Print" pitchFamily="2" charset="0"/>
                <a:ea typeface="Times New Roman"/>
              </a:rPr>
              <a:t>Цель: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136339"/>
            <a:ext cx="5670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92D050"/>
                </a:solidFill>
                <a:latin typeface="Comic Sans MS" pitchFamily="66" charset="0"/>
              </a:rPr>
              <a:t>закрепить знания детей об овощах и фруктах,  месте их произрастания, пользе для человека; учить различать овощи и фрукты  по внешнему виду, по описанию их  характерных признаков; учить использовать обобщающее понятие «Овощи»,  «Фрукты» обогащать словарный запас за счет обозначений качеств; развивать внимание, память.</a:t>
            </a:r>
          </a:p>
        </p:txBody>
      </p:sp>
    </p:spTree>
    <p:extLst>
      <p:ext uri="{BB962C8B-B14F-4D97-AF65-F5344CB8AC3E}">
        <p14:creationId xmlns:p14="http://schemas.microsoft.com/office/powerpoint/2010/main" val="47490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2" name="chimes.wav"/>
          </p:stSnd>
        </p:sndAc>
      </p:transition>
    </mc:Choice>
    <mc:Fallback xmlns="">
      <p:transition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8023" y="1500703"/>
            <a:ext cx="1631250" cy="1390233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Летом – в огороде,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Свежие, зеленые,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А зимою – в бочке,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Крепкие, соленые.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98" y="1186404"/>
            <a:ext cx="2627975" cy="1750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1627790"/>
            <a:ext cx="21602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В огороде вырастаю.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А когда я созреваю,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Варят из меня томат,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В щи кладут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И так едят.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2590" y="1207480"/>
            <a:ext cx="2598911" cy="172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03648" y="476672"/>
            <a:ext cx="5220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Огородная страна</a:t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Всяким Всячеством полна.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1530606"/>
            <a:ext cx="24942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B050"/>
                </a:solidFill>
              </a:rPr>
              <a:t>Он бывает, дети, разный –</a:t>
            </a:r>
            <a:br>
              <a:rPr lang="ru-RU" sz="1400" dirty="0">
                <a:solidFill>
                  <a:srgbClr val="00B050"/>
                </a:solidFill>
              </a:rPr>
            </a:br>
            <a:r>
              <a:rPr lang="ru-RU" sz="1400" dirty="0">
                <a:solidFill>
                  <a:srgbClr val="00B050"/>
                </a:solidFill>
              </a:rPr>
              <a:t>Желтый, травяной и красный.</a:t>
            </a:r>
            <a:br>
              <a:rPr lang="ru-RU" sz="1400" dirty="0">
                <a:solidFill>
                  <a:srgbClr val="00B050"/>
                </a:solidFill>
              </a:rPr>
            </a:br>
            <a:r>
              <a:rPr lang="ru-RU" sz="1400" dirty="0">
                <a:solidFill>
                  <a:srgbClr val="00B050"/>
                </a:solidFill>
              </a:rPr>
              <a:t>То он жгучий, то он сладкий,</a:t>
            </a:r>
            <a:br>
              <a:rPr lang="ru-RU" sz="1400" dirty="0">
                <a:solidFill>
                  <a:srgbClr val="00B050"/>
                </a:solidFill>
              </a:rPr>
            </a:br>
            <a:r>
              <a:rPr lang="ru-RU" sz="1400" dirty="0">
                <a:solidFill>
                  <a:srgbClr val="00B050"/>
                </a:solidFill>
              </a:rPr>
              <a:t>Надо знать его повадки.</a:t>
            </a:r>
            <a:br>
              <a:rPr lang="ru-RU" sz="1400" dirty="0">
                <a:solidFill>
                  <a:srgbClr val="00B050"/>
                </a:solidFill>
              </a:rPr>
            </a:br>
            <a:r>
              <a:rPr lang="ru-RU" sz="1400" dirty="0">
                <a:solidFill>
                  <a:srgbClr val="00B050"/>
                </a:solidFill>
              </a:rPr>
              <a:t>А на кухне – глава специй!</a:t>
            </a:r>
            <a:br>
              <a:rPr lang="ru-RU" sz="1400" dirty="0">
                <a:solidFill>
                  <a:srgbClr val="00B050"/>
                </a:solidFill>
              </a:rPr>
            </a:br>
            <a:r>
              <a:rPr lang="ru-RU" sz="1400" dirty="0">
                <a:solidFill>
                  <a:srgbClr val="00B050"/>
                </a:solidFill>
              </a:rPr>
              <a:t>Угадали? Это…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87615"/>
            <a:ext cx="2232248" cy="2335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8451" y="3588453"/>
            <a:ext cx="24078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C000"/>
                </a:solidFill>
              </a:rPr>
              <a:t>Красна девица</a:t>
            </a:r>
            <a:br>
              <a:rPr lang="ru-RU" sz="1400" dirty="0">
                <a:solidFill>
                  <a:srgbClr val="FFC000"/>
                </a:solidFill>
              </a:rPr>
            </a:br>
            <a:r>
              <a:rPr lang="ru-RU" sz="1400" dirty="0">
                <a:solidFill>
                  <a:srgbClr val="FFC000"/>
                </a:solidFill>
              </a:rPr>
              <a:t>Сидит в темнице,</a:t>
            </a:r>
            <a:br>
              <a:rPr lang="ru-RU" sz="1400" dirty="0">
                <a:solidFill>
                  <a:srgbClr val="FFC000"/>
                </a:solidFill>
              </a:rPr>
            </a:br>
            <a:r>
              <a:rPr lang="ru-RU" sz="1400" dirty="0">
                <a:solidFill>
                  <a:srgbClr val="FFC000"/>
                </a:solidFill>
              </a:rPr>
              <a:t>А коса на улице.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424" y="3349351"/>
            <a:ext cx="2517921" cy="167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88360" y="3588453"/>
            <a:ext cx="22073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Сидит бабушка на грядках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Вся она в заплатках, </a:t>
            </a:r>
            <a:endParaRPr lang="ru-RU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А 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заплатку оторвешь- </a:t>
            </a:r>
            <a:endParaRPr lang="ru-RU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Заплачешь 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уйдешь.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1203" y="3376701"/>
            <a:ext cx="2491788" cy="165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59206" y="3727647"/>
            <a:ext cx="2232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Меня копали из земли, 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Пекли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, жарили,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варили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А потом все съели 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И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всегда хвалили.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376702"/>
            <a:ext cx="2493994" cy="165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98942" y="5301208"/>
            <a:ext cx="24050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92D050"/>
                </a:solidFill>
              </a:rPr>
              <a:t>Уродилась на славу</a:t>
            </a:r>
            <a:r>
              <a:rPr lang="ru-RU" sz="1400" dirty="0" smtClean="0">
                <a:solidFill>
                  <a:srgbClr val="92D050"/>
                </a:solidFill>
              </a:rPr>
              <a:t>,</a:t>
            </a:r>
          </a:p>
          <a:p>
            <a:r>
              <a:rPr lang="ru-RU" sz="1400" dirty="0" smtClean="0">
                <a:solidFill>
                  <a:srgbClr val="92D050"/>
                </a:solidFill>
              </a:rPr>
              <a:t> </a:t>
            </a:r>
            <a:r>
              <a:rPr lang="ru-RU" sz="1400" dirty="0">
                <a:solidFill>
                  <a:srgbClr val="92D050"/>
                </a:solidFill>
              </a:rPr>
              <a:t>Кругла, бела, кудрява. </a:t>
            </a:r>
            <a:endParaRPr lang="ru-RU" sz="1400" dirty="0" smtClean="0">
              <a:solidFill>
                <a:srgbClr val="92D050"/>
              </a:solidFill>
            </a:endParaRPr>
          </a:p>
          <a:p>
            <a:r>
              <a:rPr lang="ru-RU" sz="1400" dirty="0" smtClean="0">
                <a:solidFill>
                  <a:srgbClr val="92D050"/>
                </a:solidFill>
              </a:rPr>
              <a:t>Кто </a:t>
            </a:r>
            <a:r>
              <a:rPr lang="ru-RU" sz="1400" dirty="0">
                <a:solidFill>
                  <a:srgbClr val="92D050"/>
                </a:solidFill>
              </a:rPr>
              <a:t>очень любит щи</a:t>
            </a:r>
            <a:r>
              <a:rPr lang="ru-RU" sz="1400" dirty="0" smtClean="0">
                <a:solidFill>
                  <a:srgbClr val="92D050"/>
                </a:solidFill>
              </a:rPr>
              <a:t>,</a:t>
            </a:r>
          </a:p>
          <a:p>
            <a:r>
              <a:rPr lang="ru-RU" sz="1400" dirty="0" smtClean="0">
                <a:solidFill>
                  <a:srgbClr val="92D050"/>
                </a:solidFill>
              </a:rPr>
              <a:t> </a:t>
            </a:r>
            <a:r>
              <a:rPr lang="ru-RU" sz="1400" dirty="0">
                <a:solidFill>
                  <a:srgbClr val="92D050"/>
                </a:solidFill>
              </a:rPr>
              <a:t>Меня в них отыщи.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0013" y="5113762"/>
            <a:ext cx="2574446" cy="1710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731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2" grpId="0"/>
      <p:bldP spid="3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5" y="-1395"/>
            <a:ext cx="9144000" cy="690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Как хорош он, летний сад,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Фруктами всегда богат.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33025" y="2694844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</a:rPr>
              <a:t>Само оно с кулачок</a:t>
            </a:r>
            <a:r>
              <a:rPr lang="ru-RU" sz="1400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</a:rPr>
              <a:t>Имеет красный бочок, </a:t>
            </a:r>
            <a:endParaRPr lang="ru-RU" sz="1400" dirty="0" smtClean="0">
              <a:solidFill>
                <a:srgbClr val="C00000"/>
              </a:solidFill>
            </a:endParaRPr>
          </a:p>
          <a:p>
            <a:r>
              <a:rPr lang="ru-RU" sz="1400" dirty="0" smtClean="0">
                <a:solidFill>
                  <a:srgbClr val="C00000"/>
                </a:solidFill>
              </a:rPr>
              <a:t>Дотронешься </a:t>
            </a:r>
            <a:r>
              <a:rPr lang="ru-RU" sz="1400" dirty="0">
                <a:solidFill>
                  <a:srgbClr val="C00000"/>
                </a:solidFill>
              </a:rPr>
              <a:t>— гладко</a:t>
            </a:r>
            <a:r>
              <a:rPr lang="ru-RU" sz="1400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</a:rPr>
              <a:t>А откусишь — </a:t>
            </a:r>
            <a:r>
              <a:rPr lang="ru-RU" sz="1400" dirty="0" smtClean="0">
                <a:solidFill>
                  <a:srgbClr val="C00000"/>
                </a:solidFill>
              </a:rPr>
              <a:t>сладко.</a:t>
            </a:r>
            <a:endParaRPr lang="ru-RU" sz="14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8993" y="2021768"/>
            <a:ext cx="1919431" cy="260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6992" y="2719754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C000"/>
                </a:solidFill>
              </a:rPr>
              <a:t>Этот фрукт как неваляшка, </a:t>
            </a:r>
            <a:endParaRPr lang="ru-RU" sz="1400" dirty="0" smtClean="0">
              <a:solidFill>
                <a:srgbClr val="FFC000"/>
              </a:solidFill>
            </a:endParaRPr>
          </a:p>
          <a:p>
            <a:r>
              <a:rPr lang="ru-RU" sz="1400" dirty="0" smtClean="0">
                <a:solidFill>
                  <a:srgbClr val="FFC000"/>
                </a:solidFill>
              </a:rPr>
              <a:t>Одет </a:t>
            </a:r>
            <a:r>
              <a:rPr lang="ru-RU" sz="1400" dirty="0">
                <a:solidFill>
                  <a:srgbClr val="FFC000"/>
                </a:solidFill>
              </a:rPr>
              <a:t>в желтую рубашку</a:t>
            </a:r>
            <a:r>
              <a:rPr lang="ru-RU" sz="14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1400" dirty="0" smtClean="0">
                <a:solidFill>
                  <a:srgbClr val="FFC000"/>
                </a:solidFill>
              </a:rPr>
              <a:t> </a:t>
            </a:r>
            <a:r>
              <a:rPr lang="ru-RU" sz="1400" dirty="0">
                <a:solidFill>
                  <a:srgbClr val="FFC000"/>
                </a:solidFill>
              </a:rPr>
              <a:t>В саду покой нарушив, </a:t>
            </a:r>
            <a:endParaRPr lang="ru-RU" sz="1400" dirty="0" smtClean="0">
              <a:solidFill>
                <a:srgbClr val="FFC000"/>
              </a:solidFill>
            </a:endParaRPr>
          </a:p>
          <a:p>
            <a:r>
              <a:rPr lang="ru-RU" sz="1400" dirty="0" smtClean="0">
                <a:solidFill>
                  <a:srgbClr val="FFC000"/>
                </a:solidFill>
              </a:rPr>
              <a:t>С </a:t>
            </a:r>
            <a:r>
              <a:rPr lang="ru-RU" sz="1400" dirty="0">
                <a:solidFill>
                  <a:srgbClr val="FFC000"/>
                </a:solidFill>
              </a:rPr>
              <a:t>дерева сорвалась</a:t>
            </a:r>
            <a:r>
              <a:rPr lang="ru-RU" sz="1400" dirty="0" smtClean="0">
                <a:solidFill>
                  <a:srgbClr val="FFC000"/>
                </a:solidFill>
              </a:rPr>
              <a:t>…</a:t>
            </a:r>
            <a:endParaRPr lang="ru-RU" sz="14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48980" y="1525293"/>
            <a:ext cx="26460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C000"/>
                </a:solidFill>
              </a:rPr>
              <a:t>Что за фрукт у нас в </a:t>
            </a:r>
            <a:r>
              <a:rPr lang="ru-RU" sz="1400" dirty="0" err="1">
                <a:solidFill>
                  <a:srgbClr val="FFC000"/>
                </a:solidFill>
              </a:rPr>
              <a:t>садочке</a:t>
            </a:r>
            <a:r>
              <a:rPr lang="ru-RU" sz="1400" dirty="0" smtClean="0">
                <a:solidFill>
                  <a:srgbClr val="FFC000"/>
                </a:solidFill>
              </a:rPr>
              <a:t>?</a:t>
            </a:r>
          </a:p>
          <a:p>
            <a:r>
              <a:rPr lang="ru-RU" sz="1400" dirty="0" smtClean="0">
                <a:solidFill>
                  <a:srgbClr val="FFC000"/>
                </a:solidFill>
              </a:rPr>
              <a:t> </a:t>
            </a:r>
            <a:r>
              <a:rPr lang="ru-RU" sz="1400" dirty="0">
                <a:solidFill>
                  <a:srgbClr val="FFC000"/>
                </a:solidFill>
              </a:rPr>
              <a:t>Небольшой, в веснушках щечки. </a:t>
            </a:r>
            <a:endParaRPr lang="ru-RU" sz="1400" dirty="0" smtClean="0">
              <a:solidFill>
                <a:srgbClr val="FFC000"/>
              </a:solidFill>
            </a:endParaRPr>
          </a:p>
          <a:p>
            <a:r>
              <a:rPr lang="ru-RU" sz="1400" dirty="0" smtClean="0">
                <a:solidFill>
                  <a:srgbClr val="FFC000"/>
                </a:solidFill>
              </a:rPr>
              <a:t>Налетел </a:t>
            </a:r>
            <a:r>
              <a:rPr lang="ru-RU" sz="1400" dirty="0">
                <a:solidFill>
                  <a:srgbClr val="FFC000"/>
                </a:solidFill>
              </a:rPr>
              <a:t>большой рой ос — </a:t>
            </a:r>
            <a:endParaRPr lang="ru-RU" sz="1400" dirty="0" smtClean="0">
              <a:solidFill>
                <a:srgbClr val="FFC000"/>
              </a:solidFill>
            </a:endParaRPr>
          </a:p>
          <a:p>
            <a:r>
              <a:rPr lang="ru-RU" sz="1400" dirty="0" smtClean="0">
                <a:solidFill>
                  <a:srgbClr val="FFC000"/>
                </a:solidFill>
              </a:rPr>
              <a:t>Сладкий</a:t>
            </a:r>
            <a:r>
              <a:rPr lang="ru-RU" sz="1400" dirty="0">
                <a:solidFill>
                  <a:srgbClr val="FFC000"/>
                </a:solidFill>
              </a:rPr>
              <a:t>, </a:t>
            </a:r>
            <a:r>
              <a:rPr lang="ru-RU" sz="1400" dirty="0" smtClean="0">
                <a:solidFill>
                  <a:srgbClr val="FFC000"/>
                </a:solidFill>
              </a:rPr>
              <a:t>мягкий ……</a:t>
            </a:r>
            <a:endParaRPr lang="ru-RU" sz="1400" dirty="0">
              <a:solidFill>
                <a:srgbClr val="FFC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79497" y="595229"/>
            <a:ext cx="24923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95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cs typeface="Arial" pitchFamily="34" charset="0"/>
              </a:rPr>
              <a:t>Кто-то там, в углу садовом,</a:t>
            </a:r>
          </a:p>
          <a:p>
            <a:pPr marL="0" marR="0" lvl="0" indent="1095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cs typeface="Arial" pitchFamily="34" charset="0"/>
              </a:rPr>
              <a:t>В скромном платьице лиловом</a:t>
            </a:r>
          </a:p>
          <a:p>
            <a:pPr marL="0" marR="0" lvl="0" indent="1095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cs typeface="Arial" pitchFamily="34" charset="0"/>
              </a:rPr>
              <a:t>Прячется в листве пугливо.</a:t>
            </a:r>
          </a:p>
          <a:p>
            <a:pPr marL="0" marR="0" lvl="0" indent="1095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cs typeface="Arial" pitchFamily="34" charset="0"/>
              </a:rPr>
              <a:t>Догадались? Это.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57473" y="651648"/>
            <a:ext cx="2502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Эти ягоды, все знают,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Нам лекарство заменяют.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Если вы больны ангиной,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Пейте на ночь чай с..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449" y="205150"/>
            <a:ext cx="2441086" cy="1622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274" y="1323802"/>
            <a:ext cx="2718048" cy="1806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8711" y="226028"/>
            <a:ext cx="2478157" cy="164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566" y="1962345"/>
            <a:ext cx="1927194" cy="2727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48980" y="3699609"/>
            <a:ext cx="24300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Повернулась к грядке боком,</a:t>
            </a:r>
          </a:p>
          <a:p>
            <a:r>
              <a:rPr lang="ru-RU" sz="1400" dirty="0">
                <a:solidFill>
                  <a:srgbClr val="FF0000"/>
                </a:solidFill>
              </a:rPr>
              <a:t>Налилась вся красным соком.</a:t>
            </a:r>
          </a:p>
          <a:p>
            <a:r>
              <a:rPr lang="ru-RU" sz="1400" dirty="0">
                <a:solidFill>
                  <a:srgbClr val="FF0000"/>
                </a:solidFill>
              </a:rPr>
              <a:t>Ей сестрица земляника.</a:t>
            </a:r>
          </a:p>
          <a:p>
            <a:r>
              <a:rPr lang="ru-RU" sz="1400" dirty="0">
                <a:solidFill>
                  <a:srgbClr val="FF0000"/>
                </a:solidFill>
              </a:rPr>
              <a:t>Что за ягодка? 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423" y="3633923"/>
            <a:ext cx="2730056" cy="18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19880" y="5260336"/>
            <a:ext cx="1891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</a:rPr>
              <a:t>Как кровь, красная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</a:rPr>
              <a:t>Как мед, вкусная. </a:t>
            </a:r>
            <a:endParaRPr lang="ru-RU" sz="1400" dirty="0" smtClean="0">
              <a:solidFill>
                <a:srgbClr val="C00000"/>
              </a:solidFill>
            </a:endParaRPr>
          </a:p>
          <a:p>
            <a:r>
              <a:rPr lang="ru-RU" sz="1400" dirty="0" smtClean="0">
                <a:solidFill>
                  <a:srgbClr val="C00000"/>
                </a:solidFill>
              </a:rPr>
              <a:t>Как </a:t>
            </a:r>
            <a:r>
              <a:rPr lang="ru-RU" sz="1400" dirty="0">
                <a:solidFill>
                  <a:srgbClr val="C00000"/>
                </a:solidFill>
              </a:rPr>
              <a:t>мяч, </a:t>
            </a:r>
            <a:r>
              <a:rPr lang="ru-RU" sz="1400" dirty="0" smtClean="0">
                <a:solidFill>
                  <a:srgbClr val="C00000"/>
                </a:solidFill>
              </a:rPr>
              <a:t>круглая.</a:t>
            </a:r>
            <a:endParaRPr lang="ru-RU" sz="1400" dirty="0">
              <a:solidFill>
                <a:srgbClr val="C0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21" y="5013176"/>
            <a:ext cx="2611053" cy="1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75638"/>
              </p:ext>
            </p:extLst>
          </p:nvPr>
        </p:nvGraphicFramePr>
        <p:xfrm>
          <a:off x="6306030" y="5036168"/>
          <a:ext cx="2473755" cy="1186999"/>
        </p:xfrm>
        <a:graphic>
          <a:graphicData uri="http://schemas.openxmlformats.org/drawingml/2006/table">
            <a:tbl>
              <a:tblPr/>
              <a:tblGrid>
                <a:gridCol w="2473755"/>
              </a:tblGrid>
              <a:tr h="1186999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  <a:t>Ягоды на тонкой ветке —</a:t>
                      </a:r>
                      <a:b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  <a:t>Все лозы родные детки.</a:t>
                      </a:r>
                      <a:b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  <a:t>Съешь всю гроздь и будешь рад.</a:t>
                      </a:r>
                      <a:b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  <a:t>Это — сладкий...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1311" y="4839085"/>
            <a:ext cx="2652956" cy="17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33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77"/>
            <a:ext cx="9144000" cy="690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5698976" cy="108012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Book Antiqua" pitchFamily="18" charset="0"/>
              </a:rPr>
              <a:t>Овощи и фрукты</a:t>
            </a:r>
            <a:r>
              <a:rPr lang="ru-RU" sz="2400" dirty="0">
                <a:latin typeface="Book Antiqua" pitchFamily="18" charset="0"/>
              </a:rPr>
              <a:t/>
            </a:r>
            <a:br>
              <a:rPr lang="ru-RU" sz="2400" dirty="0">
                <a:latin typeface="Book Antiqua" pitchFamily="18" charset="0"/>
              </a:rPr>
            </a:br>
            <a:endParaRPr lang="ru-RU" sz="2400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155679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Всех размеров и цветов</a:t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Овощи и фрукты.</a:t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Хватит их на десять ртов,</a:t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Запасай продукты.</a:t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/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Гроздьями гордится сад,</a:t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Изогнулись ветки.</a:t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Как созреет виноград,</a:t>
            </a:r>
            <a:b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Приходите, детки!</a:t>
            </a:r>
          </a:p>
        </p:txBody>
      </p:sp>
    </p:spTree>
    <p:extLst>
      <p:ext uri="{BB962C8B-B14F-4D97-AF65-F5344CB8AC3E}">
        <p14:creationId xmlns:p14="http://schemas.microsoft.com/office/powerpoint/2010/main" val="359996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2" name="chimes.wav"/>
          </p:stSnd>
        </p:sndAc>
      </p:transition>
    </mc:Choice>
    <mc:Fallback xmlns="">
      <p:transition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90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3400" y="692696"/>
            <a:ext cx="5766792" cy="1612776"/>
          </a:xfrm>
        </p:spPr>
        <p:txBody>
          <a:bodyPr>
            <a:normAutofit fontScale="70000" lnSpcReduction="20000"/>
          </a:bodyPr>
          <a:lstStyle/>
          <a:p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подготовки презентации были использованы сайты:</a:t>
            </a:r>
          </a:p>
          <a:p>
            <a:pPr marL="0" indent="0">
              <a:buNone/>
            </a:pP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Карточки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детские( овощи и фрукты)-картинки для детей – на </a:t>
            </a:r>
            <a:r>
              <a:rPr lang="ru-RU" sz="1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бэби.ру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16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://www.baby.ru/blogs/post/89381996-22801549/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Загадки про овощи и фрукты с ответами для детей дошкольного возраста -Источник: </a:t>
            </a:r>
            <a:r>
              <a:rPr lang="ru-RU" sz="16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http://mamrabota.ru/razvitie-i-vospitanie-detej/zagadki-pro-ovoshhi-i-frukty.html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Блог мамы: работа + семья © mamrabota.ru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 </a:t>
            </a:r>
            <a:endParaRPr lang="ru-RU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672408" cy="401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49" y="4221088"/>
            <a:ext cx="182880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stSnd>
            <p:snd r:embed="rId2" name="chimes.wav"/>
          </p:stSnd>
        </p:sndAc>
      </p:transition>
    </mc:Choice>
    <mc:Fallback xmlns="">
      <p:transition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290</Words>
  <Application>Microsoft Office PowerPoint</Application>
  <PresentationFormat>Экран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Овощи и фрукты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29</cp:revision>
  <dcterms:created xsi:type="dcterms:W3CDTF">2015-03-09T10:21:05Z</dcterms:created>
  <dcterms:modified xsi:type="dcterms:W3CDTF">2015-04-13T17:18:26Z</dcterms:modified>
</cp:coreProperties>
</file>