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6"/>
  </p:notesMasterIdLst>
  <p:sldIdLst>
    <p:sldId id="257" r:id="rId2"/>
    <p:sldId id="256" r:id="rId3"/>
    <p:sldId id="258" r:id="rId4"/>
    <p:sldId id="259" r:id="rId5"/>
    <p:sldId id="260" r:id="rId6"/>
    <p:sldId id="263" r:id="rId7"/>
    <p:sldId id="265" r:id="rId8"/>
    <p:sldId id="262" r:id="rId9"/>
    <p:sldId id="264" r:id="rId10"/>
    <p:sldId id="261" r:id="rId11"/>
    <p:sldId id="267" r:id="rId12"/>
    <p:sldId id="266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78871-4F3B-4F19-9EFB-EC62540BD143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3BE77-B1CA-4AF1-AFBE-451031727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693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292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39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094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3605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892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3102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04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0119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330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772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0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128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722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022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49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36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004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268F2-DEB4-4F20-8355-89C73C374959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CD5F069-B0C4-4EB9-AD9B-B4B74BE4CD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499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9" descr="D:\MyDocum\Profiles\usersprofiles\Рабочий стол\гномы\фон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1" y="4572000"/>
            <a:ext cx="8501063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26" descr="D:\MyDocum\Profiles\usersprofiles\Рабочий стол\гномы\фон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214313"/>
            <a:ext cx="85725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27" descr="D:\MyDocum\Profiles\usersprofiles\Рабочий стол\гномы\фон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1" y="2286000"/>
            <a:ext cx="8501063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166911" y="714357"/>
            <a:ext cx="7873117" cy="138499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800" dirty="0">
                <a:ln w="11430"/>
                <a:latin typeface="Times New Roman"/>
                <a:ea typeface="Times New Roman"/>
              </a:rPr>
              <a:t>Каждый имеет право высказаться.</a:t>
            </a:r>
          </a:p>
          <a:p>
            <a:pPr>
              <a:defRPr/>
            </a:pPr>
            <a:r>
              <a:rPr lang="ru-RU" sz="2800" dirty="0">
                <a:ln w="11430"/>
                <a:latin typeface="Times New Roman"/>
                <a:ea typeface="Times New Roman"/>
              </a:rPr>
              <a:t>Не нужно слушать товарища по команде.</a:t>
            </a:r>
          </a:p>
          <a:p>
            <a:pPr>
              <a:defRPr/>
            </a:pPr>
            <a:r>
              <a:rPr lang="ru-RU" sz="2800" dirty="0">
                <a:ln w="11430"/>
                <a:latin typeface="Times New Roman" pitchFamily="18" charset="0"/>
                <a:cs typeface="Times New Roman" pitchFamily="18" charset="0"/>
              </a:rPr>
              <a:t>Можно  смеяться  над ошибками  товарища.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095472" y="2643182"/>
            <a:ext cx="6572296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dirty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Главное – доказать свою правоту.</a:t>
            </a:r>
          </a:p>
          <a:p>
            <a:pPr>
              <a:defRPr/>
            </a:pPr>
            <a:r>
              <a:rPr lang="ru-RU" sz="3200" dirty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Главное – результат команды.</a:t>
            </a:r>
          </a:p>
          <a:p>
            <a:pPr>
              <a:defRPr/>
            </a:pPr>
            <a:r>
              <a:rPr lang="ru-RU" sz="3200" dirty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Перебивай собеседников.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095472" y="4857760"/>
            <a:ext cx="7429552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dirty="0">
                <a:ln w="11430"/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Говори одновременно с другими.</a:t>
            </a:r>
          </a:p>
          <a:p>
            <a:pPr>
              <a:defRPr/>
            </a:pPr>
            <a:r>
              <a:rPr lang="ru-RU" sz="3200" dirty="0">
                <a:ln w="11430"/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Говори по теме, кратко и понятно.</a:t>
            </a:r>
          </a:p>
          <a:p>
            <a:pPr>
              <a:defRPr/>
            </a:pPr>
            <a:r>
              <a:rPr lang="ru-RU" sz="3200" dirty="0">
                <a:ln w="11430"/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Нельзя отстаивать своё мнение.</a:t>
            </a:r>
          </a:p>
        </p:txBody>
      </p:sp>
      <p:sp>
        <p:nvSpPr>
          <p:cNvPr id="2056" name="TextBox 19"/>
          <p:cNvSpPr txBox="1">
            <a:spLocks noChangeArrowheads="1"/>
          </p:cNvSpPr>
          <p:nvPr/>
        </p:nvSpPr>
        <p:spPr bwMode="auto">
          <a:xfrm>
            <a:off x="3381375" y="28575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17666" y="285728"/>
            <a:ext cx="2160079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КОМАНДА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809720" y="2214554"/>
            <a:ext cx="2248244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 КОМАНДА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809720" y="4357694"/>
            <a:ext cx="2248244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 КОМАНДА</a:t>
            </a:r>
          </a:p>
        </p:txBody>
      </p:sp>
    </p:spTree>
    <p:extLst>
      <p:ext uri="{BB962C8B-B14F-4D97-AF65-F5344CB8AC3E}">
        <p14:creationId xmlns:p14="http://schemas.microsoft.com/office/powerpoint/2010/main" val="172907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12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494" y="2260120"/>
            <a:ext cx="8491118" cy="459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35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217863" y="3716338"/>
            <a:ext cx="35328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2400" b="1"/>
              <a:t>4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9983788" y="4149726"/>
            <a:ext cx="3603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2400" b="1"/>
              <a:t>4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53663" y="4311650"/>
            <a:ext cx="35328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2400" b="1"/>
              <a:t>2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8308975" y="36655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8310563" y="3592513"/>
            <a:ext cx="35328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2400" b="1"/>
              <a:t>2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917950" y="3663950"/>
            <a:ext cx="35328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2400" b="1"/>
              <a:t>5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4421188" y="3303588"/>
            <a:ext cx="35328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2400" b="1"/>
              <a:t>5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8474075" y="2995613"/>
            <a:ext cx="35328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2400" b="1"/>
              <a:t>5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7589838" y="5032375"/>
            <a:ext cx="35328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2400" b="1"/>
              <a:t>5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629025" y="495300"/>
            <a:ext cx="35328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2400" b="1"/>
              <a:t>1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3484563" y="1143000"/>
            <a:ext cx="35328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2400" b="1"/>
              <a:t>1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4492625" y="280989"/>
            <a:ext cx="309998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b="1"/>
              <a:t>1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9050338" y="5876925"/>
            <a:ext cx="35328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2400" b="1"/>
              <a:t>1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7445375" y="4311650"/>
            <a:ext cx="35328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2400" b="1"/>
              <a:t>3</a:t>
            </a: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2784475" y="4508500"/>
            <a:ext cx="35328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2400" b="1"/>
              <a:t>3</a:t>
            </a: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5881688" y="1"/>
            <a:ext cx="478314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3200" b="1"/>
              <a:t>С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5789614" y="6156326"/>
            <a:ext cx="604951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3200" b="1"/>
              <a:t>Ю</a:t>
            </a: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1704975" y="2708276"/>
            <a:ext cx="438238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3200" b="1"/>
              <a:t>З</a:t>
            </a: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10191750" y="3213101"/>
            <a:ext cx="478314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3200" b="1"/>
              <a:t>В</a:t>
            </a:r>
          </a:p>
        </p:txBody>
      </p:sp>
      <p:sp>
        <p:nvSpPr>
          <p:cNvPr id="15381" name="Oval 21"/>
          <p:cNvSpPr>
            <a:spLocks noChangeArrowheads="1"/>
          </p:cNvSpPr>
          <p:nvPr/>
        </p:nvSpPr>
        <p:spPr bwMode="auto">
          <a:xfrm>
            <a:off x="5232400" y="2781300"/>
            <a:ext cx="1295400" cy="914400"/>
          </a:xfrm>
          <a:prstGeom prst="ellipse">
            <a:avLst/>
          </a:prstGeom>
          <a:solidFill>
            <a:srgbClr val="F0FDA1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/>
              <a:t>центр</a:t>
            </a:r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auto">
          <a:xfrm flipV="1">
            <a:off x="6024564" y="544513"/>
            <a:ext cx="1587" cy="2241550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>
            <a:off x="5880100" y="3789364"/>
            <a:ext cx="1588" cy="2376487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4" name="Line 24"/>
          <p:cNvSpPr>
            <a:spLocks noChangeShapeType="1"/>
          </p:cNvSpPr>
          <p:nvPr/>
        </p:nvSpPr>
        <p:spPr bwMode="auto">
          <a:xfrm>
            <a:off x="6600825" y="3213100"/>
            <a:ext cx="1588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5" name="Line 25"/>
          <p:cNvSpPr>
            <a:spLocks noChangeShapeType="1"/>
          </p:cNvSpPr>
          <p:nvPr/>
        </p:nvSpPr>
        <p:spPr bwMode="auto">
          <a:xfrm>
            <a:off x="6527801" y="3213100"/>
            <a:ext cx="2016125" cy="1588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6" name="Line 26"/>
          <p:cNvSpPr>
            <a:spLocks noChangeShapeType="1"/>
          </p:cNvSpPr>
          <p:nvPr/>
        </p:nvSpPr>
        <p:spPr bwMode="auto">
          <a:xfrm>
            <a:off x="8759826" y="3213100"/>
            <a:ext cx="1368425" cy="1588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7" name="Line 27"/>
          <p:cNvSpPr>
            <a:spLocks noChangeShapeType="1"/>
          </p:cNvSpPr>
          <p:nvPr/>
        </p:nvSpPr>
        <p:spPr bwMode="auto">
          <a:xfrm flipH="1" flipV="1">
            <a:off x="2130425" y="3063875"/>
            <a:ext cx="3106738" cy="153988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 flipV="1">
            <a:off x="6383338" y="615950"/>
            <a:ext cx="3529012" cy="2312988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9" name="Line 29"/>
          <p:cNvSpPr>
            <a:spLocks noChangeShapeType="1"/>
          </p:cNvSpPr>
          <p:nvPr/>
        </p:nvSpPr>
        <p:spPr bwMode="auto">
          <a:xfrm flipH="1" flipV="1">
            <a:off x="2706688" y="760414"/>
            <a:ext cx="2673350" cy="2168525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0" name="Line 30"/>
          <p:cNvSpPr>
            <a:spLocks noChangeShapeType="1"/>
          </p:cNvSpPr>
          <p:nvPr/>
        </p:nvSpPr>
        <p:spPr bwMode="auto">
          <a:xfrm flipH="1">
            <a:off x="3354388" y="3573463"/>
            <a:ext cx="2025650" cy="1439862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1261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8414" y="183310"/>
            <a:ext cx="8899585" cy="667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47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992314" y="765176"/>
            <a:ext cx="7146925" cy="557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000" dirty="0"/>
              <a:t>1. К какой природе относятся горные породы и минералы?</a:t>
            </a:r>
          </a:p>
          <a:p>
            <a:pPr eaLnBrk="1" hangingPunct="1"/>
            <a:r>
              <a:rPr lang="ru-RU" sz="2000" dirty="0"/>
              <a:t>    а) живой</a:t>
            </a:r>
          </a:p>
          <a:p>
            <a:pPr eaLnBrk="1" hangingPunct="1"/>
            <a:r>
              <a:rPr lang="ru-RU" sz="2000" dirty="0"/>
              <a:t>    б) неживой</a:t>
            </a:r>
          </a:p>
          <a:p>
            <a:pPr eaLnBrk="1" hangingPunct="1"/>
            <a:r>
              <a:rPr lang="ru-RU" sz="2000" dirty="0"/>
              <a:t>    с) сделаны руками людей</a:t>
            </a:r>
          </a:p>
          <a:p>
            <a:pPr eaLnBrk="1" hangingPunct="1"/>
            <a:r>
              <a:rPr lang="ru-RU" sz="2000" dirty="0"/>
              <a:t>2. Что такое гранит?</a:t>
            </a:r>
          </a:p>
          <a:p>
            <a:pPr eaLnBrk="1" hangingPunct="1"/>
            <a:r>
              <a:rPr lang="ru-RU" sz="2000" dirty="0"/>
              <a:t>    а) драгоценный камень</a:t>
            </a:r>
          </a:p>
          <a:p>
            <a:pPr eaLnBrk="1" hangingPunct="1"/>
            <a:r>
              <a:rPr lang="ru-RU" sz="2000" dirty="0"/>
              <a:t>    б) ценное топливо</a:t>
            </a:r>
          </a:p>
          <a:p>
            <a:pPr eaLnBrk="1" hangingPunct="1"/>
            <a:r>
              <a:rPr lang="ru-RU" sz="2000" dirty="0"/>
              <a:t>    в) горная порода</a:t>
            </a:r>
          </a:p>
          <a:p>
            <a:pPr eaLnBrk="1" hangingPunct="1"/>
            <a:r>
              <a:rPr lang="ru-RU" sz="2000" dirty="0"/>
              <a:t>    г) минерал</a:t>
            </a:r>
          </a:p>
          <a:p>
            <a:pPr eaLnBrk="1" hangingPunct="1"/>
            <a:r>
              <a:rPr lang="ru-RU" sz="2000" dirty="0"/>
              <a:t>3. Из чего состоит гранит?</a:t>
            </a:r>
          </a:p>
          <a:p>
            <a:pPr eaLnBrk="1" hangingPunct="1"/>
            <a:r>
              <a:rPr lang="ru-RU" sz="2000" dirty="0"/>
              <a:t>   а) полевой шпат, кварц, слюда</a:t>
            </a:r>
          </a:p>
          <a:p>
            <a:pPr eaLnBrk="1" hangingPunct="1"/>
            <a:r>
              <a:rPr lang="ru-RU" sz="2000" dirty="0"/>
              <a:t>   б) уголь, железо</a:t>
            </a:r>
          </a:p>
          <a:p>
            <a:pPr eaLnBrk="1" hangingPunct="1"/>
            <a:r>
              <a:rPr lang="ru-RU" sz="2000" dirty="0"/>
              <a:t>   в) мрамор, изумруды</a:t>
            </a:r>
          </a:p>
          <a:p>
            <a:pPr eaLnBrk="1" hangingPunct="1"/>
            <a:r>
              <a:rPr lang="ru-RU" sz="2000" dirty="0"/>
              <a:t>4.Почему горные породы так называются?</a:t>
            </a:r>
          </a:p>
          <a:p>
            <a:pPr eaLnBrk="1" hangingPunct="1"/>
            <a:r>
              <a:rPr lang="ru-RU" sz="2000" dirty="0"/>
              <a:t>   а) встречаются только в горах</a:t>
            </a:r>
          </a:p>
          <a:p>
            <a:pPr eaLnBrk="1" hangingPunct="1"/>
            <a:r>
              <a:rPr lang="ru-RU" sz="2000" dirty="0"/>
              <a:t>   б) легко увидеть в горах</a:t>
            </a:r>
          </a:p>
          <a:p>
            <a:pPr eaLnBrk="1" hangingPunct="1"/>
            <a:r>
              <a:rPr lang="ru-RU" sz="2000" dirty="0"/>
              <a:t>   в) можно заметить только с большой высоты</a:t>
            </a:r>
          </a:p>
          <a:p>
            <a:pPr eaLnBrk="1" hangingPunct="1"/>
            <a:endParaRPr lang="ru-RU" sz="2000" dirty="0"/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2279651" y="1412876"/>
            <a:ext cx="358775" cy="3603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sz="1800">
              <a:solidFill>
                <a:srgbClr val="FF0000"/>
              </a:solidFill>
            </a:endParaRPr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2279651" y="2924176"/>
            <a:ext cx="358775" cy="3603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sz="1800">
              <a:solidFill>
                <a:srgbClr val="FF0000"/>
              </a:solidFill>
            </a:endParaRPr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2208214" y="3860801"/>
            <a:ext cx="358775" cy="3603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sz="1800">
              <a:solidFill>
                <a:srgbClr val="FF0000"/>
              </a:solidFill>
            </a:endParaRPr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2208214" y="5373688"/>
            <a:ext cx="358775" cy="3603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sz="18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26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  <p:bldP spid="10244" grpId="0" animBg="1"/>
      <p:bldP spid="10245" grpId="0" animBg="1"/>
      <p:bldP spid="102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351088" y="620714"/>
            <a:ext cx="76962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000" dirty="0"/>
              <a:t>5. Где можно увидеть горные породы в равнинной местности</a:t>
            </a:r>
          </a:p>
          <a:p>
            <a:pPr eaLnBrk="1" hangingPunct="1"/>
            <a:r>
              <a:rPr lang="ru-RU" sz="2000" dirty="0"/>
              <a:t>   а) на обрывистых склонах оврагов, по берегам рек</a:t>
            </a:r>
          </a:p>
          <a:p>
            <a:pPr eaLnBrk="1" hangingPunct="1"/>
            <a:r>
              <a:rPr lang="ru-RU" sz="2000" dirty="0"/>
              <a:t>   б) в лесу</a:t>
            </a:r>
          </a:p>
          <a:p>
            <a:pPr eaLnBrk="1" hangingPunct="1"/>
            <a:r>
              <a:rPr lang="ru-RU" sz="2000" dirty="0"/>
              <a:t>   в) в болоте</a:t>
            </a:r>
          </a:p>
          <a:p>
            <a:pPr eaLnBrk="1" hangingPunct="1"/>
            <a:r>
              <a:rPr lang="ru-RU" sz="2000" dirty="0"/>
              <a:t>   г) в бескрайних полях</a:t>
            </a:r>
          </a:p>
          <a:p>
            <a:pPr eaLnBrk="1" hangingPunct="1"/>
            <a:r>
              <a:rPr lang="ru-RU" sz="2000" dirty="0"/>
              <a:t>6. Для чего человек с давних пор использовал горные породы?</a:t>
            </a:r>
          </a:p>
          <a:p>
            <a:pPr eaLnBrk="1" hangingPunct="1"/>
            <a:r>
              <a:rPr lang="ru-RU" sz="2000" dirty="0"/>
              <a:t>   а) для еды</a:t>
            </a:r>
          </a:p>
          <a:p>
            <a:pPr eaLnBrk="1" hangingPunct="1"/>
            <a:r>
              <a:rPr lang="ru-RU" sz="2000" dirty="0"/>
              <a:t>   б) в строительстве, для изготовления украшений</a:t>
            </a:r>
          </a:p>
          <a:p>
            <a:pPr eaLnBrk="1" hangingPunct="1"/>
            <a:r>
              <a:rPr lang="ru-RU" sz="2000" dirty="0"/>
              <a:t>   в) для постройки лодок, кораблей</a:t>
            </a:r>
          </a:p>
          <a:p>
            <a:pPr eaLnBrk="1" hangingPunct="1"/>
            <a:endParaRPr lang="ru-RU" sz="2000" dirty="0"/>
          </a:p>
        </p:txBody>
      </p:sp>
      <p:sp>
        <p:nvSpPr>
          <p:cNvPr id="11267" name="Oval 3"/>
          <p:cNvSpPr>
            <a:spLocks noChangeArrowheads="1"/>
          </p:cNvSpPr>
          <p:nvPr/>
        </p:nvSpPr>
        <p:spPr bwMode="auto">
          <a:xfrm>
            <a:off x="2566989" y="981076"/>
            <a:ext cx="358775" cy="3603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sz="1800">
              <a:solidFill>
                <a:srgbClr val="FF0000"/>
              </a:solidFill>
            </a:endParaRP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2566989" y="2781301"/>
            <a:ext cx="358775" cy="3603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sz="1800">
              <a:solidFill>
                <a:srgbClr val="FF0000"/>
              </a:solidFill>
            </a:endParaRPr>
          </a:p>
        </p:txBody>
      </p:sp>
      <p:pic>
        <p:nvPicPr>
          <p:cNvPr id="11269" name="Picture 5" descr="Г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1" y="3573464"/>
            <a:ext cx="2303463" cy="22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 descr="A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75" y="4508501"/>
            <a:ext cx="123983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WordArt 8"/>
          <p:cNvSpPr>
            <a:spLocks noChangeArrowheads="1" noChangeShapeType="1" noTextEdit="1"/>
          </p:cNvSpPr>
          <p:nvPr/>
        </p:nvSpPr>
        <p:spPr bwMode="auto">
          <a:xfrm>
            <a:off x="4367214" y="5445126"/>
            <a:ext cx="3311525" cy="7921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</a:p>
        </p:txBody>
      </p:sp>
    </p:spTree>
    <p:extLst>
      <p:ext uri="{BB962C8B-B14F-4D97-AF65-F5344CB8AC3E}">
        <p14:creationId xmlns:p14="http://schemas.microsoft.com/office/powerpoint/2010/main" val="93923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  <p:bldP spid="11268" grpId="0" animBg="1"/>
      <p:bldP spid="1127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14761" y="4132052"/>
            <a:ext cx="8915399" cy="645326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Вместе не трудно,</a:t>
            </a: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Вместе не тесно,</a:t>
            </a: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Вместе легко</a:t>
            </a: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всегда интересно.</a:t>
            </a: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20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chemeClr val="accent1"/>
                </a:solidFill>
              </a:rPr>
              <a:t>КЛАДОВЫЕ ЗЕМЛИ</a:t>
            </a:r>
            <a:endParaRPr lang="ru-RU" sz="7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50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3367454"/>
            <a:ext cx="8915399" cy="14099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254977"/>
            <a:ext cx="9421079" cy="279595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6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Дорогие ребята!</a:t>
            </a:r>
            <a:endParaRPr lang="ru-RU" sz="31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6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 любим собирать разные камни  и составлять из них коллекции.  Но часто  не можем решить, как изучать эти камни.  Помогите нам решить эту проблему!  Без  вашей помощи нам не обойтись!  Заранее вам благодарны.  </a:t>
            </a:r>
            <a:endParaRPr lang="ru-RU" sz="31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/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Гномик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2126657"/>
            <a:ext cx="8456612" cy="665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13" descr="gnom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1270" y="4106109"/>
            <a:ext cx="1460500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Г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482" y="2766969"/>
            <a:ext cx="1979613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278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3 0.01343 C 0.16007 -0.00532 0.74167 -0.07592 0.93542 -0.09953 " pathEditMode="relative" rAng="0" ptsTypes="aa">
                                      <p:cBhvr>
                                        <p:cTn id="6" dur="23934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510" y="-564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0.02267 C -0.05608 0.00949 -0.28108 0.13024 -0.35608 0.17049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3" y="96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Практическая работа</a:t>
            </a:r>
            <a:br>
              <a:rPr lang="ru-RU" dirty="0" smtClean="0"/>
            </a:br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/>
              <a:t>Название</a:t>
            </a:r>
            <a:endParaRPr lang="ru-RU" sz="3600" b="1" dirty="0"/>
          </a:p>
          <a:p>
            <a:r>
              <a:rPr lang="ru-RU" sz="3600" b="1" i="1" dirty="0"/>
              <a:t>Цвет</a:t>
            </a:r>
            <a:endParaRPr lang="ru-RU" sz="3600" b="1" dirty="0"/>
          </a:p>
          <a:p>
            <a:r>
              <a:rPr lang="ru-RU" sz="3600" b="1" i="1" dirty="0"/>
              <a:t>Прозрачность</a:t>
            </a:r>
            <a:endParaRPr lang="ru-RU" sz="3600" b="1" dirty="0"/>
          </a:p>
          <a:p>
            <a:r>
              <a:rPr lang="ru-RU" sz="3600" b="1" i="1" dirty="0"/>
              <a:t>Блеск</a:t>
            </a:r>
            <a:endParaRPr lang="ru-RU" sz="3600" b="1" dirty="0"/>
          </a:p>
          <a:p>
            <a:r>
              <a:rPr lang="ru-RU" sz="3600" b="1" i="1" dirty="0"/>
              <a:t>Однородность</a:t>
            </a:r>
            <a:endParaRPr lang="ru-RU" sz="3600" b="1" dirty="0"/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52214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6600" dirty="0"/>
              <a:t>Гранитный массив</a:t>
            </a:r>
            <a:endParaRPr lang="ru-RU" sz="7200" dirty="0"/>
          </a:p>
        </p:txBody>
      </p:sp>
      <p:pic>
        <p:nvPicPr>
          <p:cNvPr id="10243" name="Содержимое 3" descr="гранит.bmp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07102" y="2068070"/>
            <a:ext cx="7760898" cy="4789929"/>
          </a:xfrm>
        </p:spPr>
      </p:pic>
    </p:spTree>
    <p:extLst>
      <p:ext uri="{BB962C8B-B14F-4D97-AF65-F5344CB8AC3E}">
        <p14:creationId xmlns:p14="http://schemas.microsoft.com/office/powerpoint/2010/main" val="210323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67824" y="734516"/>
            <a:ext cx="1763624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/>
              <a:t>Гранит</a:t>
            </a:r>
          </a:p>
        </p:txBody>
      </p:sp>
      <p:pic>
        <p:nvPicPr>
          <p:cNvPr id="11267" name="Picture 3" descr="C:\Users\Таточка\Desktop\для презентаций\окружайка\кладовые земли\картинки\granit_сер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5520" y="2132857"/>
            <a:ext cx="3202186" cy="2400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Таточка\Desktop\для презентаций\окружайка\кладовые земли\картинки\розовый гранит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4940" y="2170029"/>
            <a:ext cx="3545476" cy="236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Таточка\Desktop\для презентаций\окружайка\кладовые земли\картинки\гранит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6738" y="4533680"/>
            <a:ext cx="3026269" cy="2006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24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CBEC7A"/>
          </a:solidFill>
          <a:ln w="57150">
            <a:solidFill>
              <a:schemeClr val="hlink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/>
              <a:t>Где используют богатства з</a:t>
            </a:r>
            <a:r>
              <a:rPr lang="ru-RU" sz="4000" dirty="0" smtClean="0"/>
              <a:t>емных </a:t>
            </a:r>
            <a:r>
              <a:rPr lang="ru-RU" sz="4000" dirty="0"/>
              <a:t>кладовых?</a:t>
            </a:r>
          </a:p>
        </p:txBody>
      </p:sp>
      <p:sp>
        <p:nvSpPr>
          <p:cNvPr id="206852" name="Text Box 4"/>
          <p:cNvSpPr txBox="1">
            <a:spLocks noChangeArrowheads="1"/>
          </p:cNvSpPr>
          <p:nvPr/>
        </p:nvSpPr>
        <p:spPr bwMode="auto">
          <a:xfrm>
            <a:off x="2135188" y="3284539"/>
            <a:ext cx="1646348" cy="646331"/>
          </a:xfrm>
          <a:prstGeom prst="rect">
            <a:avLst/>
          </a:prstGeom>
          <a:solidFill>
            <a:srgbClr val="FFFF99"/>
          </a:solidFill>
          <a:ln w="5715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/>
              <a:t>Гранит</a:t>
            </a:r>
          </a:p>
        </p:txBody>
      </p:sp>
      <p:pic>
        <p:nvPicPr>
          <p:cNvPr id="206854" name="Picture 6" descr="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8" y="1916113"/>
            <a:ext cx="5688012" cy="4265612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55" name="Picture 7" descr="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213" y="1844676"/>
            <a:ext cx="5859462" cy="4462463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3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06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500"/>
                                        <p:tgtEl>
                                          <p:spTgt spid="206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206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424" y="1151039"/>
            <a:ext cx="6308942" cy="5008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215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74</TotalTime>
  <Words>321</Words>
  <Application>Microsoft Office PowerPoint</Application>
  <PresentationFormat>Широкоэкранный</PresentationFormat>
  <Paragraphs>76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Вместе не трудно, Вместе не тесно, Вместе легко И всегда интересно. </vt:lpstr>
      <vt:lpstr>КЛАДОВЫЕ ЗЕМЛИ</vt:lpstr>
      <vt:lpstr>Презентация PowerPoint</vt:lpstr>
      <vt:lpstr>Практическая работа План</vt:lpstr>
      <vt:lpstr>Гранитный массив</vt:lpstr>
      <vt:lpstr>Презентация PowerPoint</vt:lpstr>
      <vt:lpstr>Где используют богатства земных кладовых?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 Таня</dc:creator>
  <cp:lastModifiedBy>Мама Таня</cp:lastModifiedBy>
  <cp:revision>9</cp:revision>
  <dcterms:created xsi:type="dcterms:W3CDTF">2014-11-19T21:52:27Z</dcterms:created>
  <dcterms:modified xsi:type="dcterms:W3CDTF">2014-11-19T23:12:14Z</dcterms:modified>
</cp:coreProperties>
</file>