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7"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91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orbel" pitchFamily="34" charset="0"/>
              </a:defRPr>
            </a:lvl1pPr>
          </a:lstStyle>
          <a:p>
            <a:endParaRPr lang="ru-RU"/>
          </a:p>
        </p:txBody>
      </p:sp>
      <p:sp>
        <p:nvSpPr>
          <p:cNvPr id="3891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orbel" pitchFamily="34" charset="0"/>
              </a:defRPr>
            </a:lvl1pPr>
          </a:lstStyle>
          <a:p>
            <a:fld id="{9B29A452-5893-4B02-B3F3-F33B59F573C4}" type="datetimeFigureOut">
              <a:rPr lang="ru-RU"/>
              <a:pPr/>
              <a:t>13.04.2015</a:t>
            </a:fld>
            <a:endParaRPr lang="ru-RU"/>
          </a:p>
        </p:txBody>
      </p:sp>
      <p:sp>
        <p:nvSpPr>
          <p:cNvPr id="389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3891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3891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orbel" pitchFamily="34" charset="0"/>
              </a:defRPr>
            </a:lvl1pPr>
          </a:lstStyle>
          <a:p>
            <a:endParaRPr lang="ru-RU"/>
          </a:p>
        </p:txBody>
      </p:sp>
      <p:sp>
        <p:nvSpPr>
          <p:cNvPr id="3891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orbel" pitchFamily="34" charset="0"/>
              </a:defRPr>
            </a:lvl1pPr>
          </a:lstStyle>
          <a:p>
            <a:fld id="{F1366A36-E43E-468B-ABC0-39647D81167E}" type="slidenum">
              <a:rPr lang="ru-RU"/>
              <a:pPr/>
              <a:t>‹#›</a:t>
            </a:fld>
            <a:endParaRPr lang="ru-RU"/>
          </a:p>
        </p:txBody>
      </p:sp>
    </p:spTree>
    <p:extLst>
      <p:ext uri="{BB962C8B-B14F-4D97-AF65-F5344CB8AC3E}">
        <p14:creationId xmlns:p14="http://schemas.microsoft.com/office/powerpoint/2010/main" val="296517511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p:txBody>
          <a:bodyPr/>
          <a:lstStyle/>
          <a:p>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spect="1" noChangeArrowheads="1" noTextEdit="1"/>
          </p:cNvSpPr>
          <p:nvPr>
            <p:ph type="sldImg"/>
          </p:nvPr>
        </p:nvSpPr>
        <p:spPr>
          <a:ln/>
        </p:spPr>
      </p:sp>
      <p:sp>
        <p:nvSpPr>
          <p:cNvPr id="40963" name="Rectangle 3"/>
          <p:cNvSpPr>
            <a:spLocks noGrp="1" noChangeArrowheads="1"/>
          </p:cNvSpPr>
          <p:nvPr>
            <p:ph type="body" idx="1"/>
          </p:nvPr>
        </p:nvSpPr>
        <p:spPr/>
        <p:txBody>
          <a:bodyPr/>
          <a:lstStyle/>
          <a:p>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ln/>
        </p:spPr>
      </p:sp>
      <p:sp>
        <p:nvSpPr>
          <p:cNvPr id="41987" name="Rectangle 3"/>
          <p:cNvSpPr>
            <a:spLocks noGrp="1" noChangeArrowheads="1"/>
          </p:cNvSpPr>
          <p:nvPr>
            <p:ph type="body" idx="1"/>
          </p:nvPr>
        </p:nvSpPr>
        <p:spPr/>
        <p:txBody>
          <a:bodyPr/>
          <a:lstStyle/>
          <a:p>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a:ln/>
        </p:spPr>
      </p:sp>
      <p:sp>
        <p:nvSpPr>
          <p:cNvPr id="45059" name="Rectangle 3"/>
          <p:cNvSpPr>
            <a:spLocks noGrp="1" noChangeArrowheads="1"/>
          </p:cNvSpPr>
          <p:nvPr>
            <p:ph type="body" idx="1"/>
          </p:nvPr>
        </p:nvSpPr>
        <p:spPr/>
        <p:txBody>
          <a:bodyPr/>
          <a:lstStyle/>
          <a:p>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4" name="Пирог 6"/>
          <p:cNvSpPr/>
          <p:nvPr/>
        </p:nvSpPr>
        <p:spPr>
          <a:xfrm>
            <a:off x="-815975" y="-815975"/>
            <a:ext cx="1638300" cy="163830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Овал 7"/>
          <p:cNvSpPr/>
          <p:nvPr/>
        </p:nvSpPr>
        <p:spPr>
          <a:xfrm>
            <a:off x="168275" y="20638"/>
            <a:ext cx="1703388" cy="1703387"/>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7" name="Прямоугольник 11"/>
          <p:cNvSpPr/>
          <p:nvPr/>
        </p:nvSpPr>
        <p:spPr>
          <a:xfrm>
            <a:off x="1012825" y="0"/>
            <a:ext cx="8131175"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8" name="Прямоугольник 14"/>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9"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10" name="Овал 8"/>
          <p:cNvSpPr/>
          <p:nvPr/>
        </p:nvSpPr>
        <p:spPr>
          <a:xfrm>
            <a:off x="1157288" y="1344613"/>
            <a:ext cx="63500" cy="65087"/>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lang="ru-RU" smtClean="0"/>
              <a:t>Образец заголовка</a:t>
            </a:r>
            <a:endParaRPr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u-RU" smtClean="0"/>
              <a:t>Образец подзаголовка</a:t>
            </a:r>
            <a:endParaRPr lang="en-US"/>
          </a:p>
        </p:txBody>
      </p:sp>
      <p:sp>
        <p:nvSpPr>
          <p:cNvPr id="11" name="Дата 6"/>
          <p:cNvSpPr>
            <a:spLocks noGrp="1"/>
          </p:cNvSpPr>
          <p:nvPr>
            <p:ph type="dt" sz="half" idx="10"/>
          </p:nvPr>
        </p:nvSpPr>
        <p:spPr/>
        <p:txBody>
          <a:bodyPr/>
          <a:lstStyle>
            <a:lvl1pPr>
              <a:defRPr/>
            </a:lvl1pPr>
            <a:extLst/>
          </a:lstStyle>
          <a:p>
            <a:pPr>
              <a:defRPr/>
            </a:pPr>
            <a:fld id="{4D73737B-9202-4DEB-B6B2-5E60468137BD}" type="datetimeFigureOut">
              <a:rPr lang="ru-RU"/>
              <a:pPr>
                <a:defRPr/>
              </a:pPr>
              <a:t>13.04.2015</a:t>
            </a:fld>
            <a:endParaRPr lang="ru-RU"/>
          </a:p>
        </p:txBody>
      </p:sp>
      <p:sp>
        <p:nvSpPr>
          <p:cNvPr id="12" name="Нижний колонтитул 19"/>
          <p:cNvSpPr>
            <a:spLocks noGrp="1"/>
          </p:cNvSpPr>
          <p:nvPr>
            <p:ph type="ftr" sz="quarter" idx="11"/>
          </p:nvPr>
        </p:nvSpPr>
        <p:spPr/>
        <p:txBody>
          <a:bodyPr/>
          <a:lstStyle>
            <a:lvl1pPr>
              <a:defRPr/>
            </a:lvl1pPr>
            <a:extLst/>
          </a:lstStyle>
          <a:p>
            <a:pPr>
              <a:defRPr/>
            </a:pPr>
            <a:endParaRPr lang="ru-RU"/>
          </a:p>
        </p:txBody>
      </p:sp>
      <p:sp>
        <p:nvSpPr>
          <p:cNvPr id="13" name="Номер слайда 9"/>
          <p:cNvSpPr>
            <a:spLocks noGrp="1"/>
          </p:cNvSpPr>
          <p:nvPr>
            <p:ph type="sldNum" sz="quarter" idx="12"/>
          </p:nvPr>
        </p:nvSpPr>
        <p:spPr/>
        <p:txBody>
          <a:bodyPr/>
          <a:lstStyle>
            <a:lvl1pPr>
              <a:defRPr/>
            </a:lvl1pPr>
            <a:extLst/>
          </a:lstStyle>
          <a:p>
            <a:pPr>
              <a:defRPr/>
            </a:pPr>
            <a:fld id="{F01B044B-6E9B-4619-A9B0-7C50F7468148}"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Прямоугольник 6"/>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Прямоугольник 9"/>
          <p:cNvSpPr/>
          <p:nvPr/>
        </p:nvSpPr>
        <p:spPr bwMode="invGray">
          <a:xfrm>
            <a:off x="2286000" y="0"/>
            <a:ext cx="762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7" name="Овал 8"/>
          <p:cNvSpPr/>
          <p:nvPr/>
        </p:nvSpPr>
        <p:spPr>
          <a:xfrm>
            <a:off x="2408238" y="2746375"/>
            <a:ext cx="63500"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lang="ru-RU" smtClean="0"/>
              <a:t>Образец заголовка</a:t>
            </a:r>
            <a:endParaRPr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u-RU" smtClean="0"/>
              <a:t>Образец текста</a:t>
            </a:r>
          </a:p>
        </p:txBody>
      </p:sp>
      <p:sp>
        <p:nvSpPr>
          <p:cNvPr id="8" name="Дата 3"/>
          <p:cNvSpPr>
            <a:spLocks noGrp="1"/>
          </p:cNvSpPr>
          <p:nvPr>
            <p:ph type="dt" sz="half" idx="10"/>
          </p:nvPr>
        </p:nvSpPr>
        <p:spPr/>
        <p:txBody>
          <a:bodyPr/>
          <a:lstStyle>
            <a:lvl1pPr>
              <a:defRPr/>
            </a:lvl1pPr>
            <a:extLst/>
          </a:lstStyle>
          <a:p>
            <a:pPr>
              <a:defRPr/>
            </a:pPr>
            <a:fld id="{86E0C672-CC90-4341-9FAD-374AF5702DA7}" type="datetimeFigureOut">
              <a:rPr lang="ru-RU"/>
              <a:pPr>
                <a:defRPr/>
              </a:pPr>
              <a:t>13.04.2015</a:t>
            </a:fld>
            <a:endParaRPr lang="ru-RU"/>
          </a:p>
        </p:txBody>
      </p:sp>
      <p:sp>
        <p:nvSpPr>
          <p:cNvPr id="9" name="Нижний колонтитул 4"/>
          <p:cNvSpPr>
            <a:spLocks noGrp="1"/>
          </p:cNvSpPr>
          <p:nvPr>
            <p:ph type="ftr" sz="quarter" idx="11"/>
          </p:nvPr>
        </p:nvSpPr>
        <p:spPr/>
        <p:txBody>
          <a:bodyPr/>
          <a:lstStyle>
            <a:lvl1pPr>
              <a:defRPr/>
            </a:lvl1pPr>
            <a:extLst/>
          </a:lstStyle>
          <a:p>
            <a:pPr>
              <a:defRPr/>
            </a:pPr>
            <a:endParaRPr lang="ru-RU"/>
          </a:p>
        </p:txBody>
      </p:sp>
      <p:sp>
        <p:nvSpPr>
          <p:cNvPr id="10" name="Номер слайда 5"/>
          <p:cNvSpPr>
            <a:spLocks noGrp="1"/>
          </p:cNvSpPr>
          <p:nvPr>
            <p:ph type="sldNum" sz="quarter" idx="12"/>
          </p:nvPr>
        </p:nvSpPr>
        <p:spPr/>
        <p:txBody>
          <a:bodyPr/>
          <a:lstStyle>
            <a:lvl1pPr>
              <a:defRPr/>
            </a:lvl1pPr>
            <a:extLst/>
          </a:lstStyle>
          <a:p>
            <a:pPr>
              <a:defRPr/>
            </a:pPr>
            <a:fld id="{0774633D-2E5E-4309-9649-6BCB3EAC30D1}"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lstStyle>
            <a:lvl1pPr algn="ctr">
              <a:defRPr sz="4500" b="1" cap="none" baseline="0"/>
            </a:lvl1pPr>
            <a:extLst/>
          </a:lstStyle>
          <a:p>
            <a:r>
              <a:rPr lang="ru-RU" smtClean="0"/>
              <a:t>Образец заголовка</a:t>
            </a:r>
            <a:endParaRPr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6"/>
          <p:cNvSpPr>
            <a:spLocks noGrp="1"/>
          </p:cNvSpPr>
          <p:nvPr>
            <p:ph type="dt" sz="half" idx="10"/>
          </p:nvPr>
        </p:nvSpPr>
        <p:spPr/>
        <p:txBody>
          <a:bodyPr/>
          <a:lstStyle>
            <a:lvl1pPr>
              <a:defRPr/>
            </a:lvl1pPr>
            <a:extLst/>
          </a:lstStyle>
          <a:p>
            <a:pPr>
              <a:defRPr/>
            </a:pPr>
            <a:fld id="{BC199EB5-F057-43E6-A46F-FF5C09736E00}" type="datetimeFigureOut">
              <a:rPr lang="ru-RU"/>
              <a:pPr>
                <a:defRPr/>
              </a:pPr>
              <a:t>13.04.2015</a:t>
            </a:fld>
            <a:endParaRPr lang="ru-RU"/>
          </a:p>
        </p:txBody>
      </p:sp>
      <p:sp>
        <p:nvSpPr>
          <p:cNvPr id="8" name="Нижний колонтитул 7"/>
          <p:cNvSpPr>
            <a:spLocks noGrp="1"/>
          </p:cNvSpPr>
          <p:nvPr>
            <p:ph type="ftr" sz="quarter" idx="11"/>
          </p:nvPr>
        </p:nvSpPr>
        <p:spPr/>
        <p:txBody>
          <a:bodyPr/>
          <a:lstStyle>
            <a:lvl1pPr>
              <a:defRPr/>
            </a:lvl1pPr>
            <a:extLst/>
          </a:lstStyle>
          <a:p>
            <a:pPr>
              <a:defRPr/>
            </a:pPr>
            <a:endParaRPr lang="ru-RU"/>
          </a:p>
        </p:txBody>
      </p:sp>
      <p:sp>
        <p:nvSpPr>
          <p:cNvPr id="9" name="Номер слайда 8"/>
          <p:cNvSpPr>
            <a:spLocks noGrp="1"/>
          </p:cNvSpPr>
          <p:nvPr>
            <p:ph type="sldNum" sz="quarter" idx="12"/>
          </p:nvPr>
        </p:nvSpPr>
        <p:spPr/>
        <p:txBody>
          <a:bodyPr/>
          <a:lstStyle>
            <a:lvl1pPr>
              <a:defRPr/>
            </a:lvl1pPr>
            <a:extLst/>
          </a:lstStyle>
          <a:p>
            <a:pPr>
              <a:defRPr/>
            </a:pPr>
            <a:fld id="{59E103D8-C8E7-49B6-B5DF-8854C9D955D5}"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Прямоугольник 4"/>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3" name="Прямоугольник 5"/>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4" name="Дата 1"/>
          <p:cNvSpPr>
            <a:spLocks noGrp="1"/>
          </p:cNvSpPr>
          <p:nvPr>
            <p:ph type="dt" sz="half" idx="10"/>
          </p:nvPr>
        </p:nvSpPr>
        <p:spPr/>
        <p:txBody>
          <a:bodyPr/>
          <a:lstStyle>
            <a:lvl1pPr>
              <a:defRPr/>
            </a:lvl1pPr>
            <a:extLst/>
          </a:lstStyle>
          <a:p>
            <a:pPr>
              <a:defRPr/>
            </a:pPr>
            <a:fld id="{29EE54E6-5EBF-43F0-8068-77A464B5F05B}" type="datetimeFigureOut">
              <a:rPr lang="ru-RU"/>
              <a:pPr>
                <a:defRPr/>
              </a:pPr>
              <a:t>13.04.2015</a:t>
            </a:fld>
            <a:endParaRPr lang="ru-RU"/>
          </a:p>
        </p:txBody>
      </p:sp>
      <p:sp>
        <p:nvSpPr>
          <p:cNvPr id="5" name="Нижний колонтитул 2"/>
          <p:cNvSpPr>
            <a:spLocks noGrp="1"/>
          </p:cNvSpPr>
          <p:nvPr>
            <p:ph type="ftr" sz="quarter" idx="11"/>
          </p:nvPr>
        </p:nvSpPr>
        <p:spPr/>
        <p:txBody>
          <a:bodyPr/>
          <a:lstStyle>
            <a:lvl1pPr>
              <a:defRPr/>
            </a:lvl1pPr>
            <a:extLst/>
          </a:lstStyle>
          <a:p>
            <a:pPr>
              <a:defRPr/>
            </a:pPr>
            <a:endParaRPr lang="ru-RU"/>
          </a:p>
        </p:txBody>
      </p:sp>
      <p:sp>
        <p:nvSpPr>
          <p:cNvPr id="6" name="Номер слайда 3"/>
          <p:cNvSpPr>
            <a:spLocks noGrp="1"/>
          </p:cNvSpPr>
          <p:nvPr>
            <p:ph type="sldNum" sz="quarter" idx="12"/>
          </p:nvPr>
        </p:nvSpPr>
        <p:spPr/>
        <p:txBody>
          <a:bodyPr/>
          <a:lstStyle>
            <a:lvl1pPr>
              <a:defRPr/>
            </a:lvl1pPr>
            <a:extLst/>
          </a:lstStyle>
          <a:p>
            <a:pPr>
              <a:defRPr/>
            </a:pPr>
            <a:fld id="{3DFEFB74-FF3E-48E1-8798-28457796F0AF}"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lang="ru-RU" smtClean="0"/>
              <a:t>Образец заголовка</a:t>
            </a:r>
            <a:endParaRPr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a:r>
              <a:rPr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4"/>
          <p:cNvSpPr>
            <a:spLocks noGrp="1"/>
          </p:cNvSpPr>
          <p:nvPr>
            <p:ph type="dt" sz="half" idx="10"/>
          </p:nvPr>
        </p:nvSpPr>
        <p:spPr/>
        <p:txBody>
          <a:bodyPr/>
          <a:lstStyle>
            <a:lvl1pPr>
              <a:defRPr/>
            </a:lvl1pPr>
            <a:extLst/>
          </a:lstStyle>
          <a:p>
            <a:pPr>
              <a:defRPr/>
            </a:pPr>
            <a:fld id="{584CA2AE-DB27-40BF-A8F8-BBEFBE2D73DE}" type="datetimeFigureOut">
              <a:rPr lang="ru-RU"/>
              <a:pPr>
                <a:defRPr/>
              </a:pPr>
              <a:t>13.04.2015</a:t>
            </a:fld>
            <a:endParaRPr lang="ru-RU"/>
          </a:p>
        </p:txBody>
      </p:sp>
      <p:sp>
        <p:nvSpPr>
          <p:cNvPr id="6" name="Нижний колонтитул 5"/>
          <p:cNvSpPr>
            <a:spLocks noGrp="1"/>
          </p:cNvSpPr>
          <p:nvPr>
            <p:ph type="ftr" sz="quarter" idx="11"/>
          </p:nvPr>
        </p:nvSpPr>
        <p:spPr/>
        <p:txBody>
          <a:bodyPr/>
          <a:lstStyle>
            <a:lvl1pPr>
              <a:defRPr/>
            </a:lvl1pPr>
            <a:extLst/>
          </a:lstStyle>
          <a:p>
            <a:pPr>
              <a:defRPr/>
            </a:pPr>
            <a:endParaRPr lang="ru-RU"/>
          </a:p>
        </p:txBody>
      </p:sp>
      <p:sp>
        <p:nvSpPr>
          <p:cNvPr id="7" name="Номер слайда 6"/>
          <p:cNvSpPr>
            <a:spLocks noGrp="1"/>
          </p:cNvSpPr>
          <p:nvPr>
            <p:ph type="sldNum" sz="quarter" idx="12"/>
          </p:nvPr>
        </p:nvSpPr>
        <p:spPr/>
        <p:txBody>
          <a:bodyPr/>
          <a:lstStyle>
            <a:lvl1pPr>
              <a:defRPr/>
            </a:lvl1pPr>
            <a:extLst/>
          </a:lstStyle>
          <a:p>
            <a:pPr>
              <a:defRPr/>
            </a:pPr>
            <a:fld id="{32236422-4F97-4F05-A02C-6FBF6CB005D7}"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5"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extLst/>
          </a:lstStyle>
          <a:p>
            <a:pPr indent="-283464" fontAlgn="auto">
              <a:lnSpc>
                <a:spcPts val="3000"/>
              </a:lnSpc>
              <a:spcBef>
                <a:spcPts val="600"/>
              </a:spcBef>
              <a:spcAft>
                <a:spcPts val="0"/>
              </a:spcAft>
              <a:buClr>
                <a:schemeClr val="accent1"/>
              </a:buClr>
              <a:buSzPct val="80000"/>
              <a:buFont typeface="Wingdings 2"/>
              <a:buNone/>
              <a:defRPr/>
            </a:pPr>
            <a:endParaRPr lang="en-US" sz="3200">
              <a:latin typeface="+mn-lt"/>
            </a:endParaRPr>
          </a:p>
        </p:txBody>
      </p:sp>
      <p:sp>
        <p:nvSpPr>
          <p:cNvPr id="6" name="Блок-схема: процесс 8"/>
          <p:cNvSpPr/>
          <p:nvPr/>
        </p:nvSpPr>
        <p:spPr>
          <a:xfrm rot="19468671">
            <a:off x="396875" y="954088"/>
            <a:ext cx="6858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7" name="Блок-схема: процесс 9"/>
          <p:cNvSpPr/>
          <p:nvPr/>
        </p:nvSpPr>
        <p:spPr>
          <a:xfrm rot="2103354" flipH="1">
            <a:off x="5003800" y="936625"/>
            <a:ext cx="649288"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lang="ru-RU" smtClean="0"/>
              <a:t>Образец заголовка</a:t>
            </a:r>
            <a:endParaRPr lang="en-US"/>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extLst/>
          </a:lstStyle>
          <a:p>
            <a:pPr lvl="0"/>
            <a:r>
              <a:rPr lang="ru-RU" noProof="0" smtClean="0"/>
              <a:t>Вставка рисунка</a:t>
            </a:r>
            <a:endParaRPr lang="en-US" noProof="0"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a:r>
              <a:rPr lang="ru-RU" smtClean="0"/>
              <a:t>Образец текста</a:t>
            </a:r>
          </a:p>
        </p:txBody>
      </p:sp>
      <p:sp>
        <p:nvSpPr>
          <p:cNvPr id="8" name="Дата 4"/>
          <p:cNvSpPr>
            <a:spLocks noGrp="1"/>
          </p:cNvSpPr>
          <p:nvPr>
            <p:ph type="dt" sz="half" idx="10"/>
          </p:nvPr>
        </p:nvSpPr>
        <p:spPr/>
        <p:txBody>
          <a:bodyPr/>
          <a:lstStyle>
            <a:lvl1pPr>
              <a:defRPr/>
            </a:lvl1pPr>
            <a:extLst/>
          </a:lstStyle>
          <a:p>
            <a:pPr>
              <a:defRPr/>
            </a:pPr>
            <a:fld id="{FED1EFA9-05EF-49BE-9557-BECF583F2889}" type="datetimeFigureOut">
              <a:rPr lang="ru-RU"/>
              <a:pPr>
                <a:defRPr/>
              </a:pPr>
              <a:t>13.04.2015</a:t>
            </a:fld>
            <a:endParaRPr lang="ru-RU"/>
          </a:p>
        </p:txBody>
      </p:sp>
      <p:sp>
        <p:nvSpPr>
          <p:cNvPr id="9" name="Нижний колонтитул 5"/>
          <p:cNvSpPr>
            <a:spLocks noGrp="1"/>
          </p:cNvSpPr>
          <p:nvPr>
            <p:ph type="ftr" sz="quarter" idx="11"/>
          </p:nvPr>
        </p:nvSpPr>
        <p:spPr/>
        <p:txBody>
          <a:bodyPr/>
          <a:lstStyle>
            <a:lvl1pPr>
              <a:defRPr/>
            </a:lvl1pPr>
            <a:extLst/>
          </a:lstStyle>
          <a:p>
            <a:pPr>
              <a:defRPr/>
            </a:pPr>
            <a:endParaRPr lang="ru-RU"/>
          </a:p>
        </p:txBody>
      </p:sp>
      <p:sp>
        <p:nvSpPr>
          <p:cNvPr id="10" name="Номер слайда 6"/>
          <p:cNvSpPr>
            <a:spLocks noGrp="1"/>
          </p:cNvSpPr>
          <p:nvPr>
            <p:ph type="sldNum" sz="quarter" idx="12"/>
          </p:nvPr>
        </p:nvSpPr>
        <p:spPr/>
        <p:txBody>
          <a:bodyPr/>
          <a:lstStyle>
            <a:lvl1pPr>
              <a:defRPr/>
            </a:lvl1pPr>
            <a:extLst/>
          </a:lstStyle>
          <a:p>
            <a:pPr>
              <a:defRPr/>
            </a:pPr>
            <a:fld id="{3967844D-DBDE-4D5A-8B90-75523B73548F}"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1435100" y="274638"/>
            <a:ext cx="7499350" cy="1143000"/>
          </a:xfrm>
          <a:prstGeom prst="rect">
            <a:avLst/>
          </a:prstGeom>
        </p:spPr>
        <p:txBody>
          <a:bodyPr anchor="ctr">
            <a:normAutofit/>
          </a:bodyPr>
          <a:lstStyle>
            <a:extLst/>
          </a:lstStyle>
          <a:p>
            <a:r>
              <a:rPr lang="ru-RU" smtClean="0"/>
              <a:t>Образец заголовка</a:t>
            </a:r>
            <a:endParaRPr lang="en-US"/>
          </a:p>
        </p:txBody>
      </p:sp>
      <p:sp>
        <p:nvSpPr>
          <p:cNvPr id="37896" name="Текст 8"/>
          <p:cNvSpPr>
            <a:spLocks noGrp="1"/>
          </p:cNvSpPr>
          <p:nvPr>
            <p:ph type="body" idx="1"/>
          </p:nvPr>
        </p:nvSpPr>
        <p:spPr bwMode="auto">
          <a:xfrm>
            <a:off x="1435100" y="1447800"/>
            <a:ext cx="749935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7" name="Дата 4"/>
          <p:cNvSpPr>
            <a:spLocks noGrp="1"/>
          </p:cNvSpPr>
          <p:nvPr>
            <p:ph type="dt" sz="half" idx="2"/>
          </p:nvPr>
        </p:nvSpPr>
        <p:spPr>
          <a:xfrm>
            <a:off x="3581400" y="6305550"/>
            <a:ext cx="2133600" cy="476250"/>
          </a:xfrm>
          <a:prstGeom prst="rect">
            <a:avLst/>
          </a:prstGeom>
        </p:spPr>
        <p:txBody>
          <a:bodyPr anchor="b"/>
          <a:lstStyle>
            <a:lvl1pPr algn="r" fontAlgn="auto">
              <a:spcBef>
                <a:spcPts val="0"/>
              </a:spcBef>
              <a:spcAft>
                <a:spcPts val="0"/>
              </a:spcAft>
              <a:defRPr sz="1200">
                <a:solidFill>
                  <a:schemeClr val="bg2">
                    <a:shade val="50000"/>
                    <a:satMod val="200000"/>
                  </a:schemeClr>
                </a:solidFill>
                <a:latin typeface="+mn-lt"/>
              </a:defRPr>
            </a:lvl1pPr>
            <a:extLst/>
          </a:lstStyle>
          <a:p>
            <a:pPr>
              <a:defRPr/>
            </a:pPr>
            <a:fld id="{83E37B49-78B8-4375-AFD6-912B75F6ADE5}" type="datetimeFigureOut">
              <a:rPr lang="ru-RU"/>
              <a:pPr>
                <a:defRPr/>
              </a:pPr>
              <a:t>13.04.2015</a:t>
            </a:fld>
            <a:endParaRPr lang="ru-RU"/>
          </a:p>
        </p:txBody>
      </p:sp>
      <p:sp>
        <p:nvSpPr>
          <p:cNvPr id="18" name="Нижний колонтитул 5"/>
          <p:cNvSpPr>
            <a:spLocks noGrp="1"/>
          </p:cNvSpPr>
          <p:nvPr>
            <p:ph type="ftr" sz="quarter" idx="3"/>
          </p:nvPr>
        </p:nvSpPr>
        <p:spPr>
          <a:xfrm>
            <a:off x="5715000" y="6305550"/>
            <a:ext cx="2895600" cy="476250"/>
          </a:xfrm>
          <a:prstGeom prst="rect">
            <a:avLst/>
          </a:prstGeom>
        </p:spPr>
        <p:txBody>
          <a:bodyPr anchor="b"/>
          <a:lstStyle>
            <a:lvl1pPr fontAlgn="auto">
              <a:spcBef>
                <a:spcPts val="0"/>
              </a:spcBef>
              <a:spcAft>
                <a:spcPts val="0"/>
              </a:spcAft>
              <a:defRPr sz="1200">
                <a:solidFill>
                  <a:schemeClr val="bg2">
                    <a:shade val="50000"/>
                    <a:satMod val="200000"/>
                  </a:schemeClr>
                </a:solidFill>
                <a:latin typeface="+mn-lt"/>
              </a:defRPr>
            </a:lvl1pPr>
            <a:extLst/>
          </a:lstStyle>
          <a:p>
            <a:pPr>
              <a:defRPr/>
            </a:pPr>
            <a:endParaRPr lang="ru-RU"/>
          </a:p>
        </p:txBody>
      </p:sp>
      <p:sp>
        <p:nvSpPr>
          <p:cNvPr id="19" name="Номер слайда 6"/>
          <p:cNvSpPr>
            <a:spLocks noGrp="1"/>
          </p:cNvSpPr>
          <p:nvPr>
            <p:ph type="sldNum" sz="quarter" idx="4"/>
          </p:nvPr>
        </p:nvSpPr>
        <p:spPr>
          <a:xfrm>
            <a:off x="8613775" y="6305550"/>
            <a:ext cx="457200" cy="476250"/>
          </a:xfrm>
          <a:prstGeom prst="rect">
            <a:avLst/>
          </a:prstGeom>
        </p:spPr>
        <p:txBody>
          <a:bodyPr anchor="b"/>
          <a:lstStyle>
            <a:lvl1pPr algn="ctr" fontAlgn="auto">
              <a:spcBef>
                <a:spcPts val="0"/>
              </a:spcBef>
              <a:spcAft>
                <a:spcPts val="0"/>
              </a:spcAft>
              <a:defRPr sz="1200">
                <a:solidFill>
                  <a:schemeClr val="bg2">
                    <a:shade val="50000"/>
                    <a:satMod val="200000"/>
                  </a:schemeClr>
                </a:solidFill>
                <a:latin typeface="+mn-lt"/>
              </a:defRPr>
            </a:lvl1pPr>
            <a:extLst/>
          </a:lstStyle>
          <a:p>
            <a:pPr>
              <a:defRPr/>
            </a:pPr>
            <a:fld id="{8477EC78-BD28-45D5-96BC-31FECF17B136}"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Lst>
  <p:txStyles>
    <p:titleStyle>
      <a:lvl1pPr algn="l" rtl="0" fontAlgn="base">
        <a:spcBef>
          <a:spcPct val="0"/>
        </a:spcBef>
        <a:spcAft>
          <a:spcPct val="0"/>
        </a:spcAft>
        <a:defRPr sz="4300" kern="1200">
          <a:solidFill>
            <a:srgbClr val="572314"/>
          </a:solidFill>
          <a:effectLst>
            <a:outerShdw blurRad="50000" dist="30000" dir="5400000" algn="tl" rotWithShape="0">
              <a:srgbClr val="000000">
                <a:alpha val="30000"/>
              </a:srgbClr>
            </a:outerShdw>
          </a:effectLst>
          <a:latin typeface="+mj-lt"/>
          <a:ea typeface="+mj-ea"/>
          <a:cs typeface="+mj-cs"/>
        </a:defRPr>
      </a:lvl1pPr>
      <a:lvl2pPr algn="l" rtl="0" fontAlgn="base">
        <a:spcBef>
          <a:spcPct val="0"/>
        </a:spcBef>
        <a:spcAft>
          <a:spcPct val="0"/>
        </a:spcAft>
        <a:defRPr sz="4300">
          <a:solidFill>
            <a:srgbClr val="572314"/>
          </a:solidFill>
          <a:latin typeface="Corbel" pitchFamily="34" charset="0"/>
        </a:defRPr>
      </a:lvl2pPr>
      <a:lvl3pPr algn="l" rtl="0" fontAlgn="base">
        <a:spcBef>
          <a:spcPct val="0"/>
        </a:spcBef>
        <a:spcAft>
          <a:spcPct val="0"/>
        </a:spcAft>
        <a:defRPr sz="4300">
          <a:solidFill>
            <a:srgbClr val="572314"/>
          </a:solidFill>
          <a:latin typeface="Corbel" pitchFamily="34" charset="0"/>
        </a:defRPr>
      </a:lvl3pPr>
      <a:lvl4pPr algn="l" rtl="0" fontAlgn="base">
        <a:spcBef>
          <a:spcPct val="0"/>
        </a:spcBef>
        <a:spcAft>
          <a:spcPct val="0"/>
        </a:spcAft>
        <a:defRPr sz="4300">
          <a:solidFill>
            <a:srgbClr val="572314"/>
          </a:solidFill>
          <a:latin typeface="Corbel" pitchFamily="34" charset="0"/>
        </a:defRPr>
      </a:lvl4pPr>
      <a:lvl5pPr algn="l" rtl="0" fontAlgn="base">
        <a:spcBef>
          <a:spcPct val="0"/>
        </a:spcBef>
        <a:spcAft>
          <a:spcPct val="0"/>
        </a:spcAft>
        <a:defRPr sz="4300">
          <a:solidFill>
            <a:srgbClr val="572314"/>
          </a:solidFill>
          <a:latin typeface="Corbel" pitchFamily="34" charset="0"/>
        </a:defRPr>
      </a:lvl5pPr>
      <a:lvl6pPr marL="457200" algn="l" rtl="0" fontAlgn="base">
        <a:spcBef>
          <a:spcPct val="0"/>
        </a:spcBef>
        <a:spcAft>
          <a:spcPct val="0"/>
        </a:spcAft>
        <a:defRPr sz="4300">
          <a:solidFill>
            <a:srgbClr val="572314"/>
          </a:solidFill>
          <a:latin typeface="Corbel" pitchFamily="34" charset="0"/>
        </a:defRPr>
      </a:lvl6pPr>
      <a:lvl7pPr marL="914400" algn="l" rtl="0" fontAlgn="base">
        <a:spcBef>
          <a:spcPct val="0"/>
        </a:spcBef>
        <a:spcAft>
          <a:spcPct val="0"/>
        </a:spcAft>
        <a:defRPr sz="4300">
          <a:solidFill>
            <a:srgbClr val="572314"/>
          </a:solidFill>
          <a:latin typeface="Corbel" pitchFamily="34" charset="0"/>
        </a:defRPr>
      </a:lvl7pPr>
      <a:lvl8pPr marL="1371600" algn="l" rtl="0" fontAlgn="base">
        <a:spcBef>
          <a:spcPct val="0"/>
        </a:spcBef>
        <a:spcAft>
          <a:spcPct val="0"/>
        </a:spcAft>
        <a:defRPr sz="4300">
          <a:solidFill>
            <a:srgbClr val="572314"/>
          </a:solidFill>
          <a:latin typeface="Corbel" pitchFamily="34" charset="0"/>
        </a:defRPr>
      </a:lvl8pPr>
      <a:lvl9pPr marL="1828800" algn="l" rtl="0" fontAlgn="base">
        <a:spcBef>
          <a:spcPct val="0"/>
        </a:spcBef>
        <a:spcAft>
          <a:spcPct val="0"/>
        </a:spcAft>
        <a:defRPr sz="4300">
          <a:solidFill>
            <a:srgbClr val="572314"/>
          </a:solidFill>
          <a:latin typeface="Corbel" pitchFamily="34" charset="0"/>
        </a:defRPr>
      </a:lvl9pPr>
      <a:extLst/>
    </p:titleStyle>
    <p:bodyStyle>
      <a:lvl1pPr marL="365125" indent="-282575" algn="l" rtl="0" fontAlgn="base">
        <a:spcBef>
          <a:spcPts val="600"/>
        </a:spcBef>
        <a:spcAft>
          <a:spcPct val="0"/>
        </a:spcAft>
        <a:buClr>
          <a:schemeClr val="accent1"/>
        </a:buClr>
        <a:buSzPct val="80000"/>
        <a:buFont typeface="Wingdings 2" pitchFamily="18" charset="2"/>
        <a:buChar char=""/>
        <a:defRPr sz="3200" kern="1200">
          <a:solidFill>
            <a:schemeClr val="tx1"/>
          </a:solidFill>
          <a:latin typeface="+mn-lt"/>
          <a:ea typeface="+mn-ea"/>
          <a:cs typeface="+mn-cs"/>
        </a:defRPr>
      </a:lvl1pPr>
      <a:lvl2pPr marL="639763" indent="-236538" algn="l" rtl="0" fontAlgn="base">
        <a:spcBef>
          <a:spcPts val="550"/>
        </a:spcBef>
        <a:spcAft>
          <a:spcPct val="0"/>
        </a:spcAft>
        <a:buClr>
          <a:schemeClr val="accent1"/>
        </a:buClr>
        <a:buFont typeface="Verdana" pitchFamily="34" charset="0"/>
        <a:buChar char="◦"/>
        <a:defRPr sz="2800" kern="1200">
          <a:solidFill>
            <a:schemeClr val="tx1"/>
          </a:solidFill>
          <a:latin typeface="+mn-lt"/>
          <a:ea typeface="+mn-ea"/>
          <a:cs typeface="+mn-cs"/>
        </a:defRPr>
      </a:lvl2pPr>
      <a:lvl3pPr marL="885825" indent="-228600" algn="l" rtl="0" fontAlgn="base">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096963" indent="-173038" algn="l" rtl="0" fontAlgn="base">
        <a:spcBef>
          <a:spcPct val="20000"/>
        </a:spcBef>
        <a:spcAft>
          <a:spcPct val="0"/>
        </a:spcAft>
        <a:buClr>
          <a:srgbClr val="C32D2E"/>
        </a:buClr>
        <a:buFont typeface="Wingdings 2" pitchFamily="18" charset="2"/>
        <a:buChar char=""/>
        <a:defRPr sz="2000" kern="1200">
          <a:solidFill>
            <a:schemeClr val="tx1"/>
          </a:solidFill>
          <a:latin typeface="+mn-lt"/>
          <a:ea typeface="+mn-ea"/>
          <a:cs typeface="+mn-cs"/>
        </a:defRPr>
      </a:lvl4pPr>
      <a:lvl5pPr marL="1296988" indent="-182563" algn="l" rtl="0" fontAlgn="base">
        <a:spcBef>
          <a:spcPct val="20000"/>
        </a:spcBef>
        <a:spcAft>
          <a:spcPct val="0"/>
        </a:spcAft>
        <a:buClr>
          <a:srgbClr val="84AA33"/>
        </a:buClr>
        <a:buFont typeface="Wingdings 2" pitchFamily="18" charset="2"/>
        <a:buChar char=""/>
        <a:defRPr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31925" y="360363"/>
            <a:ext cx="7407275" cy="1471612"/>
          </a:xfrm>
        </p:spPr>
        <p:txBody>
          <a:bodyPr vert="horz" wrap="square" lIns="91440" tIns="45720" rIns="91440" bIns="45720" numCol="1" anchorCtr="0" compatLnSpc="1">
            <a:prstTxWarp prst="textNoShape">
              <a:avLst/>
            </a:prstTxWarp>
          </a:bodyPr>
          <a:lstStyle/>
          <a:p>
            <a:r>
              <a:rPr lang="ru-RU" smtClean="0">
                <a:effectLst>
                  <a:outerShdw blurRad="38100" dist="38100" dir="2700000" algn="tl">
                    <a:srgbClr val="C0C0C0"/>
                  </a:outerShdw>
                </a:effectLst>
                <a:latin typeface="Arial" charset="0"/>
              </a:rPr>
              <a:t>           London landmarks</a:t>
            </a:r>
          </a:p>
        </p:txBody>
      </p:sp>
      <p:sp>
        <p:nvSpPr>
          <p:cNvPr id="3" name="Подзаголовок 2"/>
          <p:cNvSpPr>
            <a:spLocks noGrp="1"/>
          </p:cNvSpPr>
          <p:nvPr>
            <p:ph type="subTitle" idx="1"/>
          </p:nvPr>
        </p:nvSpPr>
        <p:spPr>
          <a:xfrm>
            <a:off x="3275856" y="4293096"/>
            <a:ext cx="5688757" cy="1825129"/>
          </a:xfrm>
        </p:spPr>
        <p:txBody>
          <a:bodyPr>
            <a:noAutofit/>
          </a:bodyPr>
          <a:lstStyle/>
          <a:p>
            <a:pPr marL="541338" indent="-514350"/>
            <a:r>
              <a:rPr lang="ru-RU" sz="2800" dirty="0" smtClean="0">
                <a:solidFill>
                  <a:srgbClr val="320E04"/>
                </a:solidFill>
                <a:latin typeface="Arial" charset="0"/>
              </a:rPr>
              <a:t>Разработала:</a:t>
            </a:r>
          </a:p>
          <a:p>
            <a:pPr marL="541338" indent="-514350"/>
            <a:r>
              <a:rPr lang="ru-RU" sz="2800" dirty="0" err="1" smtClean="0">
                <a:solidFill>
                  <a:srgbClr val="320E04"/>
                </a:solidFill>
                <a:latin typeface="Arial" charset="0"/>
              </a:rPr>
              <a:t>Мацукова</a:t>
            </a:r>
            <a:r>
              <a:rPr lang="ru-RU" sz="2800" dirty="0" smtClean="0">
                <a:solidFill>
                  <a:srgbClr val="320E04"/>
                </a:solidFill>
                <a:latin typeface="Arial" charset="0"/>
              </a:rPr>
              <a:t> В.Н.</a:t>
            </a:r>
          </a:p>
          <a:p>
            <a:pPr marL="541338" indent="-514350"/>
            <a:r>
              <a:rPr lang="ru-RU" sz="2800" dirty="0" smtClean="0">
                <a:solidFill>
                  <a:srgbClr val="320E04"/>
                </a:solidFill>
                <a:latin typeface="Arial" charset="0"/>
              </a:rPr>
              <a:t>Учитель английского языка</a:t>
            </a:r>
          </a:p>
          <a:p>
            <a:pPr marL="541338" indent="-514350"/>
            <a:r>
              <a:rPr lang="ru-RU" sz="2800" dirty="0" smtClean="0">
                <a:solidFill>
                  <a:srgbClr val="320E04"/>
                </a:solidFill>
                <a:latin typeface="Arial" charset="0"/>
              </a:rPr>
              <a:t>МБУ лицей 67,г. Тольятти</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187450" y="260350"/>
            <a:ext cx="7777163" cy="3168650"/>
          </a:xfrm>
        </p:spPr>
        <p:txBody>
          <a:bodyPr>
            <a:noAutofit/>
          </a:bodyPr>
          <a:lstStyle/>
          <a:p>
            <a:pPr marL="26988">
              <a:lnSpc>
                <a:spcPct val="90000"/>
              </a:lnSpc>
              <a:spcBef>
                <a:spcPct val="0"/>
              </a:spcBef>
            </a:pPr>
            <a:endParaRPr lang="ru-RU" sz="3200" b="1" smtClean="0">
              <a:solidFill>
                <a:srgbClr val="0066FF"/>
              </a:solidFill>
              <a:latin typeface="Corbel" pitchFamily="34" charset="0"/>
            </a:endParaRPr>
          </a:p>
          <a:p>
            <a:pPr marL="26988" algn="ctr">
              <a:lnSpc>
                <a:spcPct val="90000"/>
              </a:lnSpc>
            </a:pPr>
            <a:r>
              <a:rPr lang="en-US" sz="2800" b="1" smtClean="0">
                <a:solidFill>
                  <a:schemeClr val="tx1"/>
                </a:solidFill>
                <a:latin typeface="Corbel" pitchFamily="34" charset="0"/>
              </a:rPr>
              <a:t>Westminster Abbey</a:t>
            </a:r>
            <a:r>
              <a:rPr lang="en-US" sz="2000" smtClean="0">
                <a:solidFill>
                  <a:schemeClr val="tx1"/>
                </a:solidFill>
                <a:latin typeface="Corbel" pitchFamily="34" charset="0"/>
              </a:rPr>
              <a:t> - is one of the most remarkable examples of English Early Gothic architecture. It was founded by Edward the Confessor in 1065 . Abbey officially called the Cathedral Church of St. Peter at Westminster.</a:t>
            </a:r>
          </a:p>
          <a:p>
            <a:pPr marL="26988">
              <a:lnSpc>
                <a:spcPct val="90000"/>
              </a:lnSpc>
            </a:pPr>
            <a:r>
              <a:rPr lang="en-US" sz="2000" smtClean="0">
                <a:solidFill>
                  <a:schemeClr val="tx1"/>
                </a:solidFill>
                <a:latin typeface="Corbel" pitchFamily="34" charset="0"/>
              </a:rPr>
              <a:t>It was built almost entirely in the XIII century, during the reign of King Henry III; of the buildings to the XVI century. Unfortunately, in the XIX century, many medieval elements were destroyed as a result of restoration work.</a:t>
            </a:r>
          </a:p>
        </p:txBody>
      </p:sp>
      <p:pic>
        <p:nvPicPr>
          <p:cNvPr id="14340" name="Picture 4" descr="достопримечательности лондона Вестминстерское Аббатство"/>
          <p:cNvPicPr>
            <a:picLocks noChangeAspect="1" noChangeArrowheads="1"/>
          </p:cNvPicPr>
          <p:nvPr/>
        </p:nvPicPr>
        <p:blipFill>
          <a:blip r:embed="rId3"/>
          <a:srcRect/>
          <a:stretch>
            <a:fillRect/>
          </a:stretch>
        </p:blipFill>
        <p:spPr bwMode="auto">
          <a:xfrm>
            <a:off x="1116013" y="4581525"/>
            <a:ext cx="5067300" cy="1990725"/>
          </a:xfrm>
          <a:prstGeom prst="rect">
            <a:avLst/>
          </a:prstGeom>
          <a:noFill/>
        </p:spPr>
      </p:pic>
      <p:pic>
        <p:nvPicPr>
          <p:cNvPr id="14342" name="Picture 6" descr="Вестминстерское Аббатство"/>
          <p:cNvPicPr>
            <a:picLocks noChangeAspect="1" noChangeArrowheads="1"/>
          </p:cNvPicPr>
          <p:nvPr/>
        </p:nvPicPr>
        <p:blipFill>
          <a:blip r:embed="rId4"/>
          <a:srcRect/>
          <a:stretch>
            <a:fillRect/>
          </a:stretch>
        </p:blipFill>
        <p:spPr bwMode="auto">
          <a:xfrm>
            <a:off x="6300788" y="3429000"/>
            <a:ext cx="2519362" cy="1897063"/>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Прямоугольник 1"/>
          <p:cNvSpPr>
            <a:spLocks noChangeArrowheads="1"/>
          </p:cNvSpPr>
          <p:nvPr/>
        </p:nvSpPr>
        <p:spPr bwMode="auto">
          <a:xfrm>
            <a:off x="1258888" y="333375"/>
            <a:ext cx="7380287" cy="2319338"/>
          </a:xfrm>
          <a:prstGeom prst="rect">
            <a:avLst/>
          </a:prstGeom>
          <a:noFill/>
          <a:ln w="9525">
            <a:noFill/>
            <a:miter lim="800000"/>
            <a:headEnd/>
            <a:tailEnd/>
          </a:ln>
        </p:spPr>
        <p:txBody>
          <a:bodyPr>
            <a:spAutoFit/>
          </a:bodyPr>
          <a:lstStyle/>
          <a:p>
            <a:r>
              <a:rPr lang="en-US" sz="2000" b="1"/>
              <a:t>Trafalgar Square</a:t>
            </a:r>
            <a:r>
              <a:rPr lang="en-US" b="1"/>
              <a:t> </a:t>
            </a:r>
            <a:r>
              <a:rPr lang="en-US"/>
              <a:t>is one of the most beautiful and popular areas of England. Being in the center of the capital, for many years she attracts people from all over the world for its unique flavor and historical sites. No wonder it is called the "Heart of England". Originally worn name of King William the Fourth, it was renamed the present name after the battle the British and Franco-Spanish naval forces near Cape Trafalgar in 1805., When the UK fleet without losing a single ship managed to sink 22 enemy vessel.</a:t>
            </a:r>
            <a:endParaRPr lang="ru-RU"/>
          </a:p>
        </p:txBody>
      </p:sp>
      <p:pic>
        <p:nvPicPr>
          <p:cNvPr id="15364" name="Picture 4" descr="Трафальгарская площадь"/>
          <p:cNvPicPr>
            <a:picLocks noChangeAspect="1" noChangeArrowheads="1"/>
          </p:cNvPicPr>
          <p:nvPr/>
        </p:nvPicPr>
        <p:blipFill>
          <a:blip r:embed="rId3"/>
          <a:srcRect/>
          <a:stretch>
            <a:fillRect/>
          </a:stretch>
        </p:blipFill>
        <p:spPr bwMode="auto">
          <a:xfrm>
            <a:off x="1187450" y="2636838"/>
            <a:ext cx="3095625" cy="2330450"/>
          </a:xfrm>
          <a:prstGeom prst="rect">
            <a:avLst/>
          </a:prstGeom>
          <a:noFill/>
        </p:spPr>
      </p:pic>
      <p:pic>
        <p:nvPicPr>
          <p:cNvPr id="15366" name="Picture 6" descr="Трафальгарская площадь"/>
          <p:cNvPicPr>
            <a:picLocks noChangeAspect="1" noChangeArrowheads="1"/>
          </p:cNvPicPr>
          <p:nvPr/>
        </p:nvPicPr>
        <p:blipFill>
          <a:blip r:embed="rId4"/>
          <a:srcRect/>
          <a:stretch>
            <a:fillRect/>
          </a:stretch>
        </p:blipFill>
        <p:spPr bwMode="auto">
          <a:xfrm>
            <a:off x="4292600" y="4579938"/>
            <a:ext cx="4851400" cy="2278062"/>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Прямоугольник 2"/>
          <p:cNvSpPr>
            <a:spLocks noChangeArrowheads="1"/>
          </p:cNvSpPr>
          <p:nvPr/>
        </p:nvSpPr>
        <p:spPr bwMode="auto">
          <a:xfrm>
            <a:off x="1000125" y="285750"/>
            <a:ext cx="3929063" cy="457200"/>
          </a:xfrm>
          <a:prstGeom prst="rect">
            <a:avLst/>
          </a:prstGeom>
          <a:noFill/>
          <a:ln w="9525">
            <a:noFill/>
            <a:miter lim="800000"/>
            <a:headEnd/>
            <a:tailEnd/>
          </a:ln>
        </p:spPr>
        <p:txBody>
          <a:bodyPr>
            <a:spAutoFit/>
          </a:bodyPr>
          <a:lstStyle/>
          <a:p>
            <a:endParaRPr lang="ru-RU" sz="2400" b="1">
              <a:solidFill>
                <a:srgbClr val="0066FF"/>
              </a:solidFill>
              <a:latin typeface="Corbel" pitchFamily="34" charset="0"/>
            </a:endParaRPr>
          </a:p>
        </p:txBody>
      </p:sp>
      <p:sp>
        <p:nvSpPr>
          <p:cNvPr id="16389" name="Text Box 5"/>
          <p:cNvSpPr txBox="1">
            <a:spLocks noChangeArrowheads="1"/>
          </p:cNvSpPr>
          <p:nvPr/>
        </p:nvSpPr>
        <p:spPr bwMode="auto">
          <a:xfrm>
            <a:off x="1258888" y="620713"/>
            <a:ext cx="7561262" cy="2593975"/>
          </a:xfrm>
          <a:prstGeom prst="rect">
            <a:avLst/>
          </a:prstGeom>
          <a:noFill/>
          <a:ln w="9525">
            <a:noFill/>
            <a:miter lim="800000"/>
            <a:headEnd/>
            <a:tailEnd/>
          </a:ln>
          <a:effectLst/>
        </p:spPr>
        <p:txBody>
          <a:bodyPr>
            <a:spAutoFit/>
          </a:bodyPr>
          <a:lstStyle/>
          <a:p>
            <a:r>
              <a:rPr lang="en-US" sz="2000" b="1"/>
              <a:t>Palace of Westminster</a:t>
            </a:r>
            <a:r>
              <a:rPr lang="en-US"/>
              <a:t> . Hardly any other parliament building in the world is so recognizable. Even if the time it disappears from view , the media immediately fill this gap . And it does not necessarily something to happen in the political life of the country . The palace is famous not only heated debates .</a:t>
            </a:r>
          </a:p>
          <a:p>
            <a:r>
              <a:rPr lang="en-US"/>
              <a:t>Clock Tower , on which the famous bell Big Ben, is also part of it. That bell, and not anything else. 13 - ton giant , in which locals and travelers collate current time , named after the contractor , Benjamin Hall . By the way, except there is a large and four small Ben.</a:t>
            </a:r>
            <a:endParaRPr lang="ru-RU"/>
          </a:p>
        </p:txBody>
      </p:sp>
      <p:pic>
        <p:nvPicPr>
          <p:cNvPr id="16393" name="Picture 9" descr="Вестминстерский дворец"/>
          <p:cNvPicPr>
            <a:picLocks noChangeAspect="1" noChangeArrowheads="1"/>
          </p:cNvPicPr>
          <p:nvPr/>
        </p:nvPicPr>
        <p:blipFill>
          <a:blip r:embed="rId3"/>
          <a:srcRect/>
          <a:stretch>
            <a:fillRect/>
          </a:stretch>
        </p:blipFill>
        <p:spPr bwMode="auto">
          <a:xfrm>
            <a:off x="1619250" y="3429000"/>
            <a:ext cx="6767513" cy="29972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Text Box 4"/>
          <p:cNvSpPr txBox="1">
            <a:spLocks noChangeArrowheads="1"/>
          </p:cNvSpPr>
          <p:nvPr/>
        </p:nvSpPr>
        <p:spPr bwMode="auto">
          <a:xfrm>
            <a:off x="1547813" y="476250"/>
            <a:ext cx="6840537" cy="2074863"/>
          </a:xfrm>
          <a:prstGeom prst="rect">
            <a:avLst/>
          </a:prstGeom>
          <a:noFill/>
          <a:ln w="9525">
            <a:noFill/>
            <a:miter lim="800000"/>
            <a:headEnd/>
            <a:tailEnd/>
          </a:ln>
          <a:effectLst/>
        </p:spPr>
        <p:txBody>
          <a:bodyPr>
            <a:spAutoFit/>
          </a:bodyPr>
          <a:lstStyle/>
          <a:p>
            <a:r>
              <a:rPr lang="en-US" sz="2000" b="1"/>
              <a:t>London Zoo, Zoological Society of London (ZSL London Zoo)</a:t>
            </a:r>
            <a:r>
              <a:rPr lang="en-US"/>
              <a:t> - is the oldest zoo in the world, engaged in research activities. It was opened in London on April 27, 1828. </a:t>
            </a:r>
          </a:p>
          <a:p>
            <a:r>
              <a:rPr lang="en-US"/>
              <a:t>Originally supposed to use as a collection of animals for scientific research. In 1847 it was opened to visitors. Currently Zoo has one of the best collection UK consisting of 755 species represented 15 104 individuals.</a:t>
            </a:r>
            <a:endParaRPr lang="ru-RU"/>
          </a:p>
        </p:txBody>
      </p:sp>
      <p:pic>
        <p:nvPicPr>
          <p:cNvPr id="17414" name="Picture 6" descr="Лондонский зоопарк (London Zoo)"/>
          <p:cNvPicPr>
            <a:picLocks noChangeAspect="1" noChangeArrowheads="1"/>
          </p:cNvPicPr>
          <p:nvPr/>
        </p:nvPicPr>
        <p:blipFill>
          <a:blip r:embed="rId3"/>
          <a:srcRect/>
          <a:stretch>
            <a:fillRect/>
          </a:stretch>
        </p:blipFill>
        <p:spPr bwMode="auto">
          <a:xfrm>
            <a:off x="1258888" y="3357563"/>
            <a:ext cx="6804025" cy="267335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Text Box 4"/>
          <p:cNvSpPr txBox="1">
            <a:spLocks noChangeArrowheads="1"/>
          </p:cNvSpPr>
          <p:nvPr/>
        </p:nvSpPr>
        <p:spPr bwMode="auto">
          <a:xfrm>
            <a:off x="1187450" y="333375"/>
            <a:ext cx="7561263" cy="2868613"/>
          </a:xfrm>
          <a:prstGeom prst="rect">
            <a:avLst/>
          </a:prstGeom>
          <a:noFill/>
          <a:ln w="9525">
            <a:noFill/>
            <a:miter lim="800000"/>
            <a:headEnd/>
            <a:tailEnd/>
          </a:ln>
          <a:effectLst/>
        </p:spPr>
        <p:txBody>
          <a:bodyPr>
            <a:spAutoFit/>
          </a:bodyPr>
          <a:lstStyle/>
          <a:p>
            <a:pPr>
              <a:spcBef>
                <a:spcPct val="50000"/>
              </a:spcBef>
            </a:pPr>
            <a:r>
              <a:rPr lang="en-US" sz="2000" b="1"/>
              <a:t>The Royal Botanic Gardens in Keve</a:t>
            </a:r>
            <a:r>
              <a:rPr lang="en-US"/>
              <a:t> (The Royal Botanic Gardens in Kew), often referred to simply Gardens in Keve - extensive botanical gardens and greenhouses between Richmond in southwest London. Director - Professor Stephen D. Hopper , who succeeded Professor Sir Peter Crane. " The Royal Botanic Gardens in Keve " - also the name of the organization managing the Gardens in Keve and Garden at the Palace Veykherst in Sussex. It is an international research and training center with a staff of 700 people and income ? 44 million for the year ended March 31, 2006 expense of attractions for visitors . Gardens are sponsored by the Department of Environment, Food and Agriculture .</a:t>
            </a:r>
            <a:endParaRPr lang="ru-RU"/>
          </a:p>
        </p:txBody>
      </p:sp>
      <p:pic>
        <p:nvPicPr>
          <p:cNvPr id="18438" name="Picture 6" descr="Королевские Ботанические Сады в Кеве (The Royal Botanic Gardens in Kew"/>
          <p:cNvPicPr>
            <a:picLocks noChangeAspect="1" noChangeArrowheads="1"/>
          </p:cNvPicPr>
          <p:nvPr/>
        </p:nvPicPr>
        <p:blipFill>
          <a:blip r:embed="rId3"/>
          <a:srcRect/>
          <a:stretch>
            <a:fillRect/>
          </a:stretch>
        </p:blipFill>
        <p:spPr bwMode="auto">
          <a:xfrm>
            <a:off x="1619250" y="3644900"/>
            <a:ext cx="6121400" cy="2405063"/>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
        <a:ea typeface=""/>
        <a:cs typeface=""/>
      </a:majorFont>
      <a:minorFont>
        <a:latin typeface=""/>
        <a:ea typeface=""/>
        <a:cs typeface=""/>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144</TotalTime>
  <Words>515</Words>
  <Application>Microsoft Office PowerPoint</Application>
  <PresentationFormat>Экран (4:3)</PresentationFormat>
  <Paragraphs>14</Paragraphs>
  <Slides>6</Slides>
  <Notes>6</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Солнцестояние</vt:lpstr>
      <vt:lpstr>           London landmarks</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Введение в философию: из истории философских учений</dc:title>
  <dc:creator>JSN</dc:creator>
  <cp:lastModifiedBy>User</cp:lastModifiedBy>
  <cp:revision>14</cp:revision>
  <dcterms:created xsi:type="dcterms:W3CDTF">2013-09-03T19:56:12Z</dcterms:created>
  <dcterms:modified xsi:type="dcterms:W3CDTF">2015-04-13T08:59:40Z</dcterms:modified>
</cp:coreProperties>
</file>