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8" r:id="rId4"/>
    <p:sldId id="258" r:id="rId5"/>
    <p:sldId id="262" r:id="rId6"/>
    <p:sldId id="263" r:id="rId7"/>
    <p:sldId id="267" r:id="rId8"/>
    <p:sldId id="265" r:id="rId9"/>
    <p:sldId id="259" r:id="rId10"/>
    <p:sldId id="260" r:id="rId11"/>
    <p:sldId id="261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2046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828600" y="260648"/>
            <a:ext cx="8712968" cy="1828800"/>
          </a:xfrm>
        </p:spPr>
        <p:txBody>
          <a:bodyPr/>
          <a:lstStyle/>
          <a:p>
            <a:r>
              <a:rPr lang="en-US" dirty="0" smtClean="0"/>
              <a:t>Buddhism</a:t>
            </a:r>
            <a:r>
              <a:rPr lang="ru-RU" dirty="0" smtClean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buddhist</a:t>
            </a:r>
            <a:r>
              <a:rPr lang="en-US" dirty="0" smtClean="0"/>
              <a:t> architecture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861048"/>
            <a:ext cx="8064896" cy="244827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Presentation </a:t>
            </a:r>
          </a:p>
          <a:p>
            <a:r>
              <a:rPr lang="en-US" dirty="0" smtClean="0"/>
              <a:t>Made by </a:t>
            </a:r>
          </a:p>
          <a:p>
            <a:r>
              <a:rPr lang="en-US" dirty="0" smtClean="0"/>
              <a:t>Ilia Petrovskii</a:t>
            </a:r>
          </a:p>
          <a:p>
            <a:r>
              <a:rPr lang="en-US" dirty="0" smtClean="0"/>
              <a:t>11 A  sch00l 180</a:t>
            </a:r>
          </a:p>
          <a:p>
            <a:r>
              <a:rPr lang="en-US" dirty="0" smtClean="0"/>
              <a:t>St-Petersburg</a:t>
            </a:r>
          </a:p>
          <a:p>
            <a:r>
              <a:rPr lang="en-US" dirty="0" smtClean="0"/>
              <a:t>2015 </a:t>
            </a:r>
            <a:endParaRPr lang="ru-RU" dirty="0"/>
          </a:p>
        </p:txBody>
      </p:sp>
      <p:pic>
        <p:nvPicPr>
          <p:cNvPr id="2050" name="Picture 2" descr="C:\Users\User\Desktop\potd_thailand-budd_2459115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140968"/>
            <a:ext cx="5580112" cy="345638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8229600" cy="555989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Golden Abode of Gautama Buddha is one of the biggest temples in Europe, which is situated in the capital of the </a:t>
            </a:r>
            <a:r>
              <a:rPr lang="en-US" sz="3200" b="1" dirty="0" smtClean="0"/>
              <a:t>Republic of </a:t>
            </a:r>
            <a:r>
              <a:rPr lang="en-US" sz="3200" b="1" dirty="0" err="1" smtClean="0"/>
              <a:t>Kalmykia</a:t>
            </a:r>
            <a:endParaRPr lang="en-US" sz="3200" b="1" dirty="0" smtClean="0"/>
          </a:p>
        </p:txBody>
      </p:sp>
      <p:pic>
        <p:nvPicPr>
          <p:cNvPr id="4098" name="Picture 2" descr="C:\Users\User\Desktop\Golden_Temple_Elis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5031" y="2348880"/>
            <a:ext cx="4191238" cy="4268068"/>
          </a:xfrm>
          <a:prstGeom prst="rect">
            <a:avLst/>
          </a:prstGeom>
          <a:noFill/>
        </p:spPr>
      </p:pic>
      <p:pic>
        <p:nvPicPr>
          <p:cNvPr id="4099" name="Picture 3" descr="C:\Users\User\Desktop\1280px-Burkhan_Bakshin_Altan_Su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64904"/>
            <a:ext cx="4725159" cy="40520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4355976" cy="547260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 </a:t>
            </a:r>
            <a:r>
              <a:rPr lang="en-US" sz="3200" b="1" dirty="0" err="1" smtClean="0"/>
              <a:t>Mahabodhi</a:t>
            </a:r>
            <a:r>
              <a:rPr lang="en-US" sz="3200" b="1" dirty="0" smtClean="0"/>
              <a:t> Temple </a:t>
            </a:r>
            <a:r>
              <a:rPr lang="ru-RU" sz="3200" dirty="0" smtClean="0"/>
              <a:t>– </a:t>
            </a:r>
            <a:r>
              <a:rPr lang="en-US" sz="3200" dirty="0" smtClean="0"/>
              <a:t>first </a:t>
            </a:r>
            <a:r>
              <a:rPr lang="en-US" sz="3200" dirty="0" smtClean="0"/>
              <a:t>Buddhist </a:t>
            </a:r>
            <a:r>
              <a:rPr lang="en-US" sz="3200" dirty="0"/>
              <a:t>t</a:t>
            </a:r>
            <a:r>
              <a:rPr lang="en-US" sz="3200" dirty="0" smtClean="0"/>
              <a:t>emple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Located in India (state Bihar, in </a:t>
            </a:r>
            <a:r>
              <a:rPr lang="en-US" sz="3200" dirty="0" err="1" smtClean="0"/>
              <a:t>Bodh</a:t>
            </a:r>
            <a:r>
              <a:rPr lang="en-US" sz="3200" dirty="0" smtClean="0"/>
              <a:t> Gaya)</a:t>
            </a:r>
            <a:endParaRPr lang="ru-RU" sz="3200" dirty="0"/>
          </a:p>
        </p:txBody>
      </p:sp>
      <p:pic>
        <p:nvPicPr>
          <p:cNvPr id="5122" name="Picture 2" descr="C:\Users\User\Desktop\640px-Mahabodhite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88640"/>
            <a:ext cx="4860032" cy="64775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3672408"/>
          </a:xfrm>
        </p:spPr>
        <p:txBody>
          <a:bodyPr>
            <a:prstTxWarp prst="textDeflateInflate">
              <a:avLst>
                <a:gd name="adj" fmla="val 36778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Thanks you for your attention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Information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Buddhism </a:t>
            </a:r>
            <a:r>
              <a:rPr lang="en-US" dirty="0" smtClean="0"/>
              <a:t>is a </a:t>
            </a:r>
            <a:r>
              <a:rPr lang="en-US" dirty="0" smtClean="0"/>
              <a:t>religion and philosophy doctrine. This doctrine was created by </a:t>
            </a:r>
            <a:r>
              <a:rPr lang="en-US" b="1" dirty="0" smtClean="0"/>
              <a:t>Gautama Buddha </a:t>
            </a:r>
            <a:r>
              <a:rPr lang="en-US" dirty="0" smtClean="0"/>
              <a:t>or simply </a:t>
            </a:r>
            <a:r>
              <a:rPr lang="en-US" b="1" dirty="0" smtClean="0"/>
              <a:t>the Buddha. </a:t>
            </a:r>
            <a:r>
              <a:rPr lang="en-US" dirty="0" smtClean="0"/>
              <a:t>He was born in 563 BC or  480 </a:t>
            </a:r>
            <a:r>
              <a:rPr lang="en-US" dirty="0" smtClean="0"/>
              <a:t>BC, </a:t>
            </a:r>
            <a:r>
              <a:rPr lang="en-US" dirty="0"/>
              <a:t>d</a:t>
            </a:r>
            <a:r>
              <a:rPr lang="en-US" dirty="0" smtClean="0"/>
              <a:t>ied </a:t>
            </a:r>
            <a:r>
              <a:rPr lang="en-US" dirty="0" smtClean="0"/>
              <a:t>in 483 BC or 400 BC (aged 80). </a:t>
            </a:r>
            <a:endParaRPr lang="ru-RU" dirty="0"/>
          </a:p>
        </p:txBody>
      </p:sp>
      <p:pic>
        <p:nvPicPr>
          <p:cNvPr id="1026" name="Picture 2" descr="C:\Users\User\Desktop\79635805_Bud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809712"/>
            <a:ext cx="3816424" cy="30482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en-US" b="1" dirty="0" smtClean="0"/>
              <a:t>New words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2204864"/>
            <a:ext cx="557845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To overcome-</a:t>
            </a:r>
            <a:r>
              <a:rPr lang="ru-RU" sz="2800" dirty="0" smtClean="0"/>
              <a:t>преодолеть </a:t>
            </a:r>
          </a:p>
          <a:p>
            <a:r>
              <a:rPr lang="en-US" sz="2800" dirty="0" smtClean="0"/>
              <a:t>Northern-most-</a:t>
            </a:r>
            <a:r>
              <a:rPr lang="ru-RU" sz="2800" dirty="0" smtClean="0"/>
              <a:t> самый северный </a:t>
            </a:r>
          </a:p>
          <a:p>
            <a:r>
              <a:rPr lang="en-US" sz="2800" dirty="0" smtClean="0"/>
              <a:t>Cessation-</a:t>
            </a:r>
            <a:r>
              <a:rPr lang="ru-RU" sz="2800" dirty="0" smtClean="0"/>
              <a:t>прекращение,</a:t>
            </a:r>
            <a:r>
              <a:rPr lang="en-US" sz="2800" dirty="0" smtClean="0"/>
              <a:t> </a:t>
            </a:r>
            <a:r>
              <a:rPr lang="ru-RU" sz="2800" dirty="0" smtClean="0"/>
              <a:t>перерыв</a:t>
            </a:r>
          </a:p>
          <a:p>
            <a:r>
              <a:rPr lang="en-US" sz="2800" dirty="0" smtClean="0"/>
              <a:t>Substantial- </a:t>
            </a:r>
            <a:r>
              <a:rPr lang="ru-RU" sz="2800" dirty="0" smtClean="0"/>
              <a:t>надежный,</a:t>
            </a:r>
            <a:r>
              <a:rPr lang="en-US" sz="2800" dirty="0" smtClean="0"/>
              <a:t> </a:t>
            </a:r>
            <a:r>
              <a:rPr lang="ru-RU" sz="2800" dirty="0" smtClean="0"/>
              <a:t>прочный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9832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Four </a:t>
            </a:r>
            <a:r>
              <a:rPr lang="en-US" b="1" dirty="0" smtClean="0"/>
              <a:t>Noble Truths</a:t>
            </a:r>
            <a:br>
              <a:rPr lang="en-US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These four truths explain the nature of </a:t>
            </a:r>
            <a:r>
              <a:rPr lang="en-US" sz="3200" i="1" dirty="0" err="1" smtClean="0"/>
              <a:t>dukkha</a:t>
            </a:r>
            <a:r>
              <a:rPr lang="en-US" sz="3200" dirty="0" smtClean="0"/>
              <a:t> (suffering, anxiety,  being unsatisfied), its causes, and how it can be overcome. The four truths are:</a:t>
            </a:r>
          </a:p>
          <a:p>
            <a:r>
              <a:rPr lang="en-US" sz="3200" dirty="0" smtClean="0"/>
              <a:t>The truth of </a:t>
            </a:r>
            <a:r>
              <a:rPr lang="en-US" sz="3200" i="1" dirty="0" err="1" smtClean="0"/>
              <a:t>dukkha</a:t>
            </a:r>
            <a:endParaRPr lang="en-US" sz="3200" dirty="0" smtClean="0"/>
          </a:p>
          <a:p>
            <a:r>
              <a:rPr lang="en-US" sz="3200" dirty="0" smtClean="0"/>
              <a:t>The truth of the origin of </a:t>
            </a:r>
            <a:r>
              <a:rPr lang="en-US" sz="3200" i="1" dirty="0" err="1" smtClean="0"/>
              <a:t>dukkha</a:t>
            </a:r>
            <a:endParaRPr lang="en-US" sz="3200" dirty="0" smtClean="0"/>
          </a:p>
          <a:p>
            <a:r>
              <a:rPr lang="en-US" sz="3200" dirty="0" smtClean="0"/>
              <a:t>The truth of the cessation of </a:t>
            </a:r>
            <a:r>
              <a:rPr lang="en-US" sz="3200" i="1" dirty="0" err="1" smtClean="0"/>
              <a:t>dukkha</a:t>
            </a:r>
            <a:endParaRPr lang="en-US" sz="3200" dirty="0" smtClean="0"/>
          </a:p>
          <a:p>
            <a:r>
              <a:rPr lang="en-US" sz="3200" dirty="0" smtClean="0"/>
              <a:t>The truth of the path leading to the cessation of </a:t>
            </a:r>
            <a:r>
              <a:rPr lang="en-US" sz="3200" i="1" dirty="0" err="1" smtClean="0"/>
              <a:t>dukkha</a:t>
            </a:r>
            <a:endParaRPr lang="en-US" sz="3200" dirty="0" smtClean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864096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Buddhis</a:t>
            </a:r>
            <a:r>
              <a:rPr lang="en-US" sz="4000" dirty="0" smtClean="0"/>
              <a:t>t architecture</a:t>
            </a:r>
            <a:r>
              <a:rPr lang="en-US" sz="4000" dirty="0" smtClean="0"/>
              <a:t> </a:t>
            </a:r>
            <a:r>
              <a:rPr lang="en-US" sz="4000" dirty="0" smtClean="0"/>
              <a:t>in Saint Petersburg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764704"/>
            <a:ext cx="8075240" cy="555989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 </a:t>
            </a:r>
            <a:r>
              <a:rPr lang="en-US" sz="2800" b="1" dirty="0" err="1" smtClean="0"/>
              <a:t>Datsan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Gunzechoinei</a:t>
            </a:r>
            <a:r>
              <a:rPr lang="en-US" sz="2800" dirty="0" smtClean="0"/>
              <a:t> is a large Buddhist temple in Saint Petersburg, Russia. It is the </a:t>
            </a:r>
            <a:r>
              <a:rPr lang="en-US" sz="2800" u="sng" dirty="0" smtClean="0"/>
              <a:t>northern-most</a:t>
            </a:r>
            <a:r>
              <a:rPr lang="en-US" sz="2800" dirty="0" smtClean="0"/>
              <a:t> Buddhist temple in Russia.</a:t>
            </a:r>
          </a:p>
          <a:p>
            <a:endParaRPr lang="ru-RU" sz="2800" dirty="0"/>
          </a:p>
        </p:txBody>
      </p:sp>
      <p:pic>
        <p:nvPicPr>
          <p:cNvPr id="6147" name="Picture 3" descr="C:\Users\User\Desktop\Spb_dats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537520"/>
            <a:ext cx="6480720" cy="43204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Dorji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420888"/>
            <a:ext cx="3017912" cy="443711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2492896"/>
          </a:xfrm>
        </p:spPr>
        <p:txBody>
          <a:bodyPr>
            <a:noAutofit/>
          </a:bodyPr>
          <a:lstStyle/>
          <a:p>
            <a:r>
              <a:rPr lang="en-US" sz="2800" dirty="0" smtClean="0"/>
              <a:t>In 1909, </a:t>
            </a:r>
            <a:r>
              <a:rPr lang="en-US" sz="2800" dirty="0" err="1" smtClean="0"/>
              <a:t>Agvan</a:t>
            </a:r>
            <a:r>
              <a:rPr lang="en-US" sz="2800" dirty="0" smtClean="0"/>
              <a:t> </a:t>
            </a:r>
            <a:r>
              <a:rPr lang="en-US" sz="2800" dirty="0" err="1" smtClean="0"/>
              <a:t>Dorzhiev</a:t>
            </a:r>
            <a:r>
              <a:rPr lang="en-US" sz="2800" dirty="0" smtClean="0"/>
              <a:t> got permission from the Tsar to build a large and substantial Buddhist </a:t>
            </a:r>
            <a:r>
              <a:rPr lang="en-US" sz="2800" i="1" dirty="0" err="1" smtClean="0"/>
              <a:t>datsan</a:t>
            </a:r>
            <a:r>
              <a:rPr lang="en-US" sz="2800" dirty="0" smtClean="0"/>
              <a:t> or temple in Saint Petersburg which he hoped would become the residence of the first Buddhist ruler of Russia.</a:t>
            </a:r>
          </a:p>
          <a:p>
            <a:r>
              <a:rPr lang="en-US" sz="2800" dirty="0" smtClean="0"/>
              <a:t>It was built on </a:t>
            </a:r>
            <a:r>
              <a:rPr lang="en-US" sz="2800" dirty="0" err="1" smtClean="0"/>
              <a:t>Primorsky</a:t>
            </a:r>
            <a:r>
              <a:rPr lang="en-US" sz="2800" dirty="0" smtClean="0"/>
              <a:t> Prospect in </a:t>
            </a:r>
            <a:r>
              <a:rPr lang="en-US" sz="2800" dirty="0" err="1" smtClean="0"/>
              <a:t>Staraya</a:t>
            </a:r>
            <a:r>
              <a:rPr lang="en-US" sz="2800" dirty="0" smtClean="0"/>
              <a:t> </a:t>
            </a:r>
            <a:r>
              <a:rPr lang="en-US" sz="2800" dirty="0" err="1" smtClean="0"/>
              <a:t>Derevnya</a:t>
            </a:r>
            <a:r>
              <a:rPr lang="en-US" sz="2800" dirty="0" smtClean="0"/>
              <a:t> district between 1909 and 1915 by the architect </a:t>
            </a:r>
            <a:r>
              <a:rPr lang="en-US" sz="2800" dirty="0" err="1" smtClean="0"/>
              <a:t>Gavriil</a:t>
            </a:r>
            <a:r>
              <a:rPr lang="en-US" sz="2800" dirty="0" smtClean="0"/>
              <a:t> </a:t>
            </a:r>
            <a:r>
              <a:rPr lang="en-US" sz="2800" dirty="0" err="1" smtClean="0"/>
              <a:t>Baranovsky</a:t>
            </a:r>
            <a:r>
              <a:rPr lang="en-US" sz="2800" dirty="0" smtClean="0"/>
              <a:t>. 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5" name="Picture 2" descr="C:\Users\User\Desktop\Gavriil_Baranovsky_18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3140968"/>
            <a:ext cx="3960440" cy="37170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/>
          <a:lstStyle/>
          <a:p>
            <a:pPr algn="ctr"/>
            <a:r>
              <a:rPr lang="en-US" dirty="0" smtClean="0"/>
              <a:t>Exterior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4389120"/>
          </a:xfrm>
        </p:spPr>
        <p:txBody>
          <a:bodyPr/>
          <a:lstStyle/>
          <a:p>
            <a:r>
              <a:rPr lang="en-US" dirty="0" smtClean="0"/>
              <a:t>The architect used the motives of medieval Tibetan architecture in the design of  the temple building. </a:t>
            </a:r>
          </a:p>
          <a:p>
            <a:r>
              <a:rPr lang="en-US" dirty="0" smtClean="0"/>
              <a:t>Southern façade of the temple is the main one. </a:t>
            </a:r>
          </a:p>
          <a:p>
            <a:r>
              <a:rPr lang="en-US" dirty="0" smtClean="0"/>
              <a:t>It was built in the shape of rectangular. Building </a:t>
            </a:r>
            <a:r>
              <a:rPr lang="en-US" dirty="0" smtClean="0"/>
              <a:t>is decorated </a:t>
            </a:r>
            <a:r>
              <a:rPr lang="en-US" dirty="0" smtClean="0"/>
              <a:t>with the original portico </a:t>
            </a:r>
            <a:r>
              <a:rPr lang="en-US" dirty="0" smtClean="0"/>
              <a:t>with </a:t>
            </a:r>
            <a:r>
              <a:rPr lang="en-US" dirty="0" smtClean="0"/>
              <a:t> </a:t>
            </a:r>
            <a:r>
              <a:rPr lang="en-US" dirty="0" smtClean="0"/>
              <a:t>four quadrangular pillars. The walls of the temple are faced with red-violet granite. </a:t>
            </a:r>
            <a:endParaRPr lang="ru-RU" dirty="0"/>
          </a:p>
        </p:txBody>
      </p:sp>
      <p:pic>
        <p:nvPicPr>
          <p:cNvPr id="10242" name="Picture 2" descr="C:\Users\User\Desktop\6ceaf8c1439b9646c9b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81128"/>
            <a:ext cx="3433190" cy="2276872"/>
          </a:xfrm>
          <a:prstGeom prst="rect">
            <a:avLst/>
          </a:prstGeom>
          <a:noFill/>
        </p:spPr>
      </p:pic>
      <p:pic>
        <p:nvPicPr>
          <p:cNvPr id="10243" name="Picture 3" descr="C:\Users\User\Desktop\185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581128"/>
            <a:ext cx="3415307" cy="2276872"/>
          </a:xfrm>
          <a:prstGeom prst="rect">
            <a:avLst/>
          </a:prstGeom>
          <a:noFill/>
        </p:spPr>
      </p:pic>
      <p:pic>
        <p:nvPicPr>
          <p:cNvPr id="10244" name="Picture 4" descr="C:\Users\User\Desktop\s-vetkami-fasa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3834340"/>
            <a:ext cx="2339752" cy="302365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0"/>
            <a:ext cx="18105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Interior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5055840"/>
          </a:xfrm>
        </p:spPr>
        <p:txBody>
          <a:bodyPr/>
          <a:lstStyle/>
          <a:p>
            <a:r>
              <a:rPr lang="en-US" dirty="0" smtClean="0"/>
              <a:t>In the middle of the room </a:t>
            </a:r>
            <a:r>
              <a:rPr lang="en-US" dirty="0" smtClean="0"/>
              <a:t>the Temple </a:t>
            </a:r>
            <a:r>
              <a:rPr lang="en-US" dirty="0" smtClean="0"/>
              <a:t>is decorated with 10 square columns. On the left and right walls you can see a lot of pictures depicting Buddhist gods.</a:t>
            </a:r>
            <a:endParaRPr lang="ru-RU" dirty="0"/>
          </a:p>
        </p:txBody>
      </p:sp>
      <p:pic>
        <p:nvPicPr>
          <p:cNvPr id="9220" name="Picture 4" descr="C:\Users\User\Desktop\465aeb5d0f6a4b752f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857500"/>
            <a:ext cx="6000750" cy="4000500"/>
          </a:xfrm>
          <a:prstGeom prst="rect">
            <a:avLst/>
          </a:prstGeom>
          <a:noFill/>
        </p:spPr>
      </p:pic>
      <p:pic>
        <p:nvPicPr>
          <p:cNvPr id="7" name="Picture 3" descr="C:\Users\User\Desktop\129449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284984"/>
            <a:ext cx="3848100" cy="2657475"/>
          </a:xfrm>
          <a:prstGeom prst="rect">
            <a:avLst/>
          </a:prstGeom>
          <a:noFill/>
        </p:spPr>
      </p:pic>
      <p:pic>
        <p:nvPicPr>
          <p:cNvPr id="8" name="Picture 2" descr="C:\Users\User\Desktop\dugan-meditat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356992"/>
            <a:ext cx="4000501" cy="2667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Buddhist temples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38912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 </a:t>
            </a:r>
            <a:r>
              <a:rPr lang="en-US" sz="3200" b="1" dirty="0" smtClean="0"/>
              <a:t>Jade Buddha Temple</a:t>
            </a:r>
            <a:r>
              <a:rPr lang="ru-RU" sz="3200" b="1" dirty="0" smtClean="0"/>
              <a:t> </a:t>
            </a:r>
            <a:r>
              <a:rPr lang="en-US" sz="3200" dirty="0" smtClean="0"/>
              <a:t>in Chinese</a:t>
            </a:r>
            <a:endParaRPr lang="ru-RU" sz="3200" dirty="0"/>
          </a:p>
        </p:txBody>
      </p:sp>
      <p:pic>
        <p:nvPicPr>
          <p:cNvPr id="3074" name="Picture 2" descr="C:\Users\User\Desktop\1024px-Shanghai_jade_buddha_temple_outsi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852936"/>
            <a:ext cx="4032448" cy="3024336"/>
          </a:xfrm>
          <a:prstGeom prst="rect">
            <a:avLst/>
          </a:prstGeom>
          <a:noFill/>
        </p:spPr>
      </p:pic>
      <p:pic>
        <p:nvPicPr>
          <p:cNvPr id="3075" name="Picture 3" descr="C:\Users\User\Desktop\Shanghai-jade-buddha-temp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844824"/>
            <a:ext cx="3188072" cy="2391054"/>
          </a:xfrm>
          <a:prstGeom prst="rect">
            <a:avLst/>
          </a:prstGeom>
          <a:noFill/>
        </p:spPr>
      </p:pic>
      <p:pic>
        <p:nvPicPr>
          <p:cNvPr id="3076" name="Picture 4" descr="C:\Users\User\Desktop\Shanghai_(Jade_Buddha_Temple)_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509120"/>
            <a:ext cx="3515060" cy="20923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266</TotalTime>
  <Words>219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Buddhism and buddhist architecture</vt:lpstr>
      <vt:lpstr>Main Information</vt:lpstr>
      <vt:lpstr> New words</vt:lpstr>
      <vt:lpstr>Four Noble Truths </vt:lpstr>
      <vt:lpstr>Buddhist architecture in Saint Petersburg</vt:lpstr>
      <vt:lpstr>Презентация PowerPoint</vt:lpstr>
      <vt:lpstr>Exterior</vt:lpstr>
      <vt:lpstr>Interior</vt:lpstr>
      <vt:lpstr>Buddhist temples</vt:lpstr>
      <vt:lpstr>Презентация PowerPoint</vt:lpstr>
      <vt:lpstr>Презентация PowerPoint</vt:lpstr>
      <vt:lpstr>Thanks you for your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Buddhism</dc:title>
  <dc:creator>User</dc:creator>
  <cp:lastModifiedBy>Елена</cp:lastModifiedBy>
  <cp:revision>36</cp:revision>
  <dcterms:created xsi:type="dcterms:W3CDTF">2015-04-12T12:30:27Z</dcterms:created>
  <dcterms:modified xsi:type="dcterms:W3CDTF">2015-04-12T20:54:56Z</dcterms:modified>
</cp:coreProperties>
</file>