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8" r:id="rId9"/>
    <p:sldId id="303" r:id="rId10"/>
    <p:sldId id="313" r:id="rId11"/>
    <p:sldId id="304" r:id="rId12"/>
    <p:sldId id="305" r:id="rId13"/>
    <p:sldId id="306" r:id="rId14"/>
    <p:sldId id="307" r:id="rId15"/>
    <p:sldId id="308" r:id="rId16"/>
    <p:sldId id="290" r:id="rId17"/>
    <p:sldId id="28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84-EB69-4ACB-AD96-682F7F7CA26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E67C6-405E-4217-A8B7-AEDE09E22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84-EB69-4ACB-AD96-682F7F7CA26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E67C6-405E-4217-A8B7-AEDE09E22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84-EB69-4ACB-AD96-682F7F7CA26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E67C6-405E-4217-A8B7-AEDE09E22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84-EB69-4ACB-AD96-682F7F7CA26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E67C6-405E-4217-A8B7-AEDE09E22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84-EB69-4ACB-AD96-682F7F7CA26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E67C6-405E-4217-A8B7-AEDE09E22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84-EB69-4ACB-AD96-682F7F7CA26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E67C6-405E-4217-A8B7-AEDE09E22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84-EB69-4ACB-AD96-682F7F7CA26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E67C6-405E-4217-A8B7-AEDE09E22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84-EB69-4ACB-AD96-682F7F7CA26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E67C6-405E-4217-A8B7-AEDE09E22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84-EB69-4ACB-AD96-682F7F7CA26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E67C6-405E-4217-A8B7-AEDE09E22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84-EB69-4ACB-AD96-682F7F7CA26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E67C6-405E-4217-A8B7-AEDE09E22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7084-EB69-4ACB-AD96-682F7F7CA26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E67C6-405E-4217-A8B7-AEDE09E22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E7084-EB69-4ACB-AD96-682F7F7CA26A}" type="datetimeFigureOut">
              <a:rPr lang="ru-RU" smtClean="0"/>
              <a:pPr/>
              <a:t>14.10.2013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E67C6-405E-4217-A8B7-AEDE09E224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D:\&#1085;&#1077;&#1084;&#1077;&#1094;&#1082;&#1080;&#1081;%20&#1103;&#1079;&#1099;&#1082;\&#1074;&#1085;&#1077;&#1082;&#1083;&#1072;&#1089;&#1089;&#1085;&#1072;&#1103;%20&#1088;&#1072;&#1073;&#1086;&#1090;&#1072;\&#1087;&#1077;&#1089;&#1085;&#1080;%20&#1082;%20&#1088;&#1086;&#1078;&#1076;&#1077;&#1089;&#1090;&#1074;&#1091;\Winter%20%20kommt-.wma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1417836"/>
          </a:xfrm>
        </p:spPr>
        <p:txBody>
          <a:bodyPr>
            <a:normAutofit/>
          </a:bodyPr>
          <a:lstStyle/>
          <a:p>
            <a:r>
              <a:rPr lang="ru-RU" sz="2000" dirty="0" err="1" smtClean="0"/>
              <a:t>Die</a:t>
            </a:r>
            <a:r>
              <a:rPr lang="ru-RU" sz="2000" dirty="0" smtClean="0"/>
              <a:t> </a:t>
            </a:r>
            <a:r>
              <a:rPr lang="ru-RU" sz="2000" dirty="0" err="1" smtClean="0"/>
              <a:t>Bäume</a:t>
            </a:r>
            <a:r>
              <a:rPr lang="ru-RU" sz="2000" dirty="0" smtClean="0"/>
              <a:t> </a:t>
            </a:r>
            <a:r>
              <a:rPr lang="ru-RU" sz="2000" dirty="0" err="1" smtClean="0"/>
              <a:t>sind</a:t>
            </a:r>
            <a:r>
              <a:rPr lang="ru-RU" sz="2000" dirty="0" smtClean="0"/>
              <a:t> </a:t>
            </a:r>
            <a:r>
              <a:rPr lang="ru-RU" sz="2000" dirty="0" err="1" smtClean="0"/>
              <a:t>rot</a:t>
            </a:r>
            <a:r>
              <a:rPr lang="ru-RU" sz="2000" dirty="0" smtClean="0"/>
              <a:t>,</a:t>
            </a:r>
            <a:br>
              <a:rPr lang="ru-RU" sz="2000" dirty="0" smtClean="0"/>
            </a:br>
            <a:r>
              <a:rPr lang="ru-RU" sz="2000" dirty="0" err="1" smtClean="0"/>
              <a:t>es</a:t>
            </a:r>
            <a:r>
              <a:rPr lang="ru-RU" sz="2000" dirty="0" smtClean="0"/>
              <a:t> </a:t>
            </a:r>
            <a:r>
              <a:rPr lang="ru-RU" sz="2000" dirty="0" err="1" smtClean="0"/>
              <a:t>regnet</a:t>
            </a:r>
            <a:r>
              <a:rPr lang="ru-RU" sz="2000" dirty="0" smtClean="0"/>
              <a:t> </a:t>
            </a:r>
            <a:r>
              <a:rPr lang="ru-RU" sz="2000" dirty="0" err="1" smtClean="0"/>
              <a:t>oft</a:t>
            </a:r>
            <a:r>
              <a:rPr lang="ru-RU" sz="2000" dirty="0" smtClean="0"/>
              <a:t>, </a:t>
            </a:r>
            <a:br>
              <a:rPr lang="ru-RU" sz="2000" dirty="0" smtClean="0"/>
            </a:br>
            <a:r>
              <a:rPr lang="ru-RU" sz="2000" dirty="0" err="1" smtClean="0"/>
              <a:t>die</a:t>
            </a:r>
            <a:r>
              <a:rPr lang="ru-RU" sz="2000" dirty="0" smtClean="0"/>
              <a:t> </a:t>
            </a:r>
            <a:r>
              <a:rPr lang="ru-RU" sz="2000" dirty="0" err="1" smtClean="0"/>
              <a:t>Erde</a:t>
            </a:r>
            <a:r>
              <a:rPr lang="ru-RU" sz="2000" dirty="0" smtClean="0"/>
              <a:t> </a:t>
            </a:r>
            <a:r>
              <a:rPr lang="ru-RU" sz="2000" dirty="0" err="1" smtClean="0"/>
              <a:t>ist</a:t>
            </a:r>
            <a:r>
              <a:rPr lang="ru-RU" sz="2000" dirty="0" smtClean="0"/>
              <a:t> </a:t>
            </a:r>
            <a:r>
              <a:rPr lang="ru-RU" sz="2000" dirty="0" err="1" smtClean="0"/>
              <a:t>nass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err="1" smtClean="0"/>
              <a:t>Sag</a:t>
            </a:r>
            <a:r>
              <a:rPr lang="ru-RU" sz="2000" dirty="0" smtClean="0"/>
              <a:t>, </a:t>
            </a:r>
            <a:r>
              <a:rPr lang="ru-RU" sz="2000" dirty="0" err="1" smtClean="0"/>
              <a:t>wann</a:t>
            </a:r>
            <a:r>
              <a:rPr lang="ru-RU" sz="2000" dirty="0" smtClean="0"/>
              <a:t> </a:t>
            </a:r>
            <a:r>
              <a:rPr lang="ru-RU" sz="2000" dirty="0" err="1" smtClean="0"/>
              <a:t>ist</a:t>
            </a:r>
            <a:r>
              <a:rPr lang="ru-RU" sz="2000" dirty="0" smtClean="0"/>
              <a:t> </a:t>
            </a:r>
            <a:r>
              <a:rPr lang="ru-RU" sz="2000" dirty="0" err="1" smtClean="0"/>
              <a:t>das</a:t>
            </a:r>
            <a:r>
              <a:rPr lang="ru-RU" sz="2000" dirty="0" smtClean="0"/>
              <a:t>? </a:t>
            </a:r>
            <a:endParaRPr lang="en-US" sz="2000" dirty="0" smtClean="0"/>
          </a:p>
          <a:p>
            <a:endParaRPr lang="ru-RU" sz="40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>
                <a:solidFill>
                  <a:srgbClr val="0070C0"/>
                </a:solidFill>
              </a:rPr>
              <a:t>Wann</a:t>
            </a:r>
            <a:r>
              <a:rPr lang="en-US" sz="3600" dirty="0">
                <a:solidFill>
                  <a:srgbClr val="0070C0"/>
                </a:solidFill>
              </a:rPr>
              <a:t> </a:t>
            </a:r>
            <a:r>
              <a:rPr lang="en-US" sz="3600" dirty="0" err="1">
                <a:solidFill>
                  <a:srgbClr val="0070C0"/>
                </a:solidFill>
              </a:rPr>
              <a:t>ist</a:t>
            </a:r>
            <a:r>
              <a:rPr lang="en-US" sz="3600" dirty="0">
                <a:solidFill>
                  <a:srgbClr val="0070C0"/>
                </a:solidFill>
              </a:rPr>
              <a:t> das </a:t>
            </a:r>
            <a:r>
              <a:rPr lang="ru-RU" sz="3600" dirty="0">
                <a:solidFill>
                  <a:srgbClr val="0070C0"/>
                </a:solidFill>
              </a:rPr>
              <a:t>?</a:t>
            </a:r>
          </a:p>
        </p:txBody>
      </p:sp>
      <p:pic>
        <p:nvPicPr>
          <p:cNvPr id="6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48680"/>
            <a:ext cx="2376264" cy="289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427984" y="3573017"/>
            <a:ext cx="1301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Herbst</a:t>
            </a:r>
            <a:endParaRPr lang="ru-RU" dirty="0"/>
          </a:p>
        </p:txBody>
      </p:sp>
      <p:pic>
        <p:nvPicPr>
          <p:cNvPr id="20482" name="Picture 2" descr="http://cs5848.userapi.com/u21566466/-14/x_d503b90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628800"/>
            <a:ext cx="2719820" cy="289503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76256" y="450912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Im</a:t>
            </a:r>
            <a:r>
              <a:rPr lang="en-US" dirty="0" smtClean="0"/>
              <a:t> Winter</a:t>
            </a:r>
            <a:endParaRPr lang="ru-RU" dirty="0"/>
          </a:p>
        </p:txBody>
      </p:sp>
      <p:pic>
        <p:nvPicPr>
          <p:cNvPr id="20484" name="Picture 4" descr="http://i1.i.ua/prikol/pic/3/1/613213_5771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852936"/>
            <a:ext cx="3072341" cy="230425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331640" y="5373216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Frǜhling</a:t>
            </a:r>
            <a:endParaRPr lang="ru-RU" dirty="0"/>
          </a:p>
        </p:txBody>
      </p:sp>
      <p:pic>
        <p:nvPicPr>
          <p:cNvPr id="20486" name="Picture 6" descr="http://i035.radikal.ru/0906/07/3aa222db120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3933056"/>
            <a:ext cx="2855640" cy="236221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283968" y="6309320"/>
            <a:ext cx="1775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Sommer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33207" y="2708920"/>
          <a:ext cx="6077585" cy="1587617"/>
        </p:xfrm>
        <a:graphic>
          <a:graphicData uri="http://schemas.openxmlformats.org/drawingml/2006/table">
            <a:tbl>
              <a:tblPr/>
              <a:tblGrid>
                <a:gridCol w="506095"/>
                <a:gridCol w="506095"/>
                <a:gridCol w="508000"/>
                <a:gridCol w="506730"/>
                <a:gridCol w="506095"/>
                <a:gridCol w="506095"/>
                <a:gridCol w="506095"/>
                <a:gridCol w="506095"/>
                <a:gridCol w="506095"/>
                <a:gridCol w="506730"/>
                <a:gridCol w="506730"/>
                <a:gridCol w="506730"/>
              </a:tblGrid>
              <a:tr h="430901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 </a:t>
                      </a: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5.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2.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     R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     N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4.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6.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://trademarket.n4.biz/image/layout_set_logo?img_id=3164963&amp;t=133980202133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1517898" cy="150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0.carguru.ru/81/16/21681/91/249691/image27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908720"/>
            <a:ext cx="2080791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knowfree.ru/images/1333131225.2120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052736"/>
            <a:ext cx="1679823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domisadiogorod.ru/wp-content/uploads/2012/01/vinograd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509120"/>
            <a:ext cx="1872208" cy="1640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dacha.ucoz.ua/vitamin/sliva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4653136"/>
            <a:ext cx="24482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belprom-image.s3.amazonaws.com/2008323_w640_h640_dinya600x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4509120"/>
            <a:ext cx="2004907" cy="1631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556792"/>
            <a:ext cx="575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491880" y="177281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300192" y="184482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11560" y="594928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203848" y="602128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868144" y="609329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6.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619672" y="332656"/>
            <a:ext cx="56811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>
                <a:solidFill>
                  <a:srgbClr val="0070C0"/>
                </a:solidFill>
              </a:rPr>
              <a:t>Wir</a:t>
            </a:r>
            <a:r>
              <a:rPr lang="en-US" sz="4000" dirty="0" smtClean="0">
                <a:solidFill>
                  <a:srgbClr val="0070C0"/>
                </a:solidFill>
              </a:rPr>
              <a:t> l</a:t>
            </a:r>
            <a:r>
              <a:rPr lang="ru-RU" sz="4000" dirty="0" err="1" smtClean="0">
                <a:solidFill>
                  <a:srgbClr val="0070C0"/>
                </a:solidFill>
              </a:rPr>
              <a:t>ӧ</a:t>
            </a:r>
            <a:r>
              <a:rPr lang="en-US" sz="4000" dirty="0" err="1" smtClean="0">
                <a:solidFill>
                  <a:srgbClr val="0070C0"/>
                </a:solidFill>
              </a:rPr>
              <a:t>sen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en-US" sz="4000" dirty="0" err="1" smtClean="0">
                <a:solidFill>
                  <a:srgbClr val="0070C0"/>
                </a:solidFill>
              </a:rPr>
              <a:t>Kreuzworträtsel</a:t>
            </a:r>
            <a:r>
              <a:rPr lang="en-US" dirty="0" smtClean="0"/>
              <a:t>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33207" y="2708920"/>
          <a:ext cx="6077585" cy="1587617"/>
        </p:xfrm>
        <a:graphic>
          <a:graphicData uri="http://schemas.openxmlformats.org/drawingml/2006/table">
            <a:tbl>
              <a:tblPr/>
              <a:tblGrid>
                <a:gridCol w="506095"/>
                <a:gridCol w="506095"/>
                <a:gridCol w="508000"/>
                <a:gridCol w="506730"/>
                <a:gridCol w="506095"/>
                <a:gridCol w="506095"/>
                <a:gridCol w="506095"/>
                <a:gridCol w="506095"/>
                <a:gridCol w="506095"/>
                <a:gridCol w="506730"/>
                <a:gridCol w="506730"/>
                <a:gridCol w="506730"/>
              </a:tblGrid>
              <a:tr h="430901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 </a:t>
                      </a: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5.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 startAt="2"/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R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     N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4.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6.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://trademarket.n4.biz/image/layout_set_logo?img_id=3164963&amp;t=133980202133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1517898" cy="150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0.carguru.ru/81/16/21681/91/249691/image27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908720"/>
            <a:ext cx="2080791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knowfree.ru/images/1333131225.2120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052736"/>
            <a:ext cx="1679823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domisadiogorod.ru/wp-content/uploads/2012/01/vinograd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509120"/>
            <a:ext cx="1872208" cy="1640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dacha.ucoz.ua/vitamin/sliva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4653136"/>
            <a:ext cx="24482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belprom-image.s3.amazonaws.com/2008323_w640_h640_dinya600x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4509120"/>
            <a:ext cx="2004907" cy="1631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556792"/>
            <a:ext cx="575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491880" y="177281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300192" y="184482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11560" y="594928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203848" y="602128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868144" y="609329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6.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619672" y="332656"/>
            <a:ext cx="56811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>
                <a:solidFill>
                  <a:srgbClr val="0070C0"/>
                </a:solidFill>
              </a:rPr>
              <a:t>Wir</a:t>
            </a:r>
            <a:r>
              <a:rPr lang="en-US" sz="4000" dirty="0" smtClean="0">
                <a:solidFill>
                  <a:srgbClr val="0070C0"/>
                </a:solidFill>
              </a:rPr>
              <a:t> l</a:t>
            </a:r>
            <a:r>
              <a:rPr lang="ru-RU" sz="4000" dirty="0" err="1" smtClean="0">
                <a:solidFill>
                  <a:srgbClr val="0070C0"/>
                </a:solidFill>
              </a:rPr>
              <a:t>ӧ</a:t>
            </a:r>
            <a:r>
              <a:rPr lang="en-US" sz="4000" dirty="0" err="1" smtClean="0">
                <a:solidFill>
                  <a:srgbClr val="0070C0"/>
                </a:solidFill>
              </a:rPr>
              <a:t>sen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en-US" sz="4000" dirty="0" err="1" smtClean="0">
                <a:solidFill>
                  <a:srgbClr val="0070C0"/>
                </a:solidFill>
              </a:rPr>
              <a:t>Kreuzworträtsel</a:t>
            </a:r>
            <a:r>
              <a:rPr lang="en-US" dirty="0" smtClean="0"/>
              <a:t>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33207" y="2708920"/>
          <a:ext cx="6077585" cy="1587617"/>
        </p:xfrm>
        <a:graphic>
          <a:graphicData uri="http://schemas.openxmlformats.org/drawingml/2006/table">
            <a:tbl>
              <a:tblPr/>
              <a:tblGrid>
                <a:gridCol w="506095"/>
                <a:gridCol w="506095"/>
                <a:gridCol w="508000"/>
                <a:gridCol w="506730"/>
                <a:gridCol w="506095"/>
                <a:gridCol w="506095"/>
                <a:gridCol w="506095"/>
                <a:gridCol w="506095"/>
                <a:gridCol w="506095"/>
                <a:gridCol w="506730"/>
                <a:gridCol w="506730"/>
                <a:gridCol w="506730"/>
              </a:tblGrid>
              <a:tr h="430901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 </a:t>
                      </a: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5.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A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 startAt="2"/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R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     N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4.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L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6.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://trademarket.n4.biz/image/layout_set_logo?img_id=3164963&amp;t=133980202133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1517898" cy="150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0.carguru.ru/81/16/21681/91/249691/image27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908720"/>
            <a:ext cx="2080791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knowfree.ru/images/1333131225.2120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052736"/>
            <a:ext cx="1679823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domisadiogorod.ru/wp-content/uploads/2012/01/vinograd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509120"/>
            <a:ext cx="1872208" cy="1640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dacha.ucoz.ua/vitamin/sliva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4653136"/>
            <a:ext cx="24482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belprom-image.s3.amazonaws.com/2008323_w640_h640_dinya600x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4509120"/>
            <a:ext cx="2004907" cy="1631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556792"/>
            <a:ext cx="575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491880" y="177281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300192" y="184482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11560" y="594928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203848" y="602128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868144" y="609329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6.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619672" y="332656"/>
            <a:ext cx="56811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>
                <a:solidFill>
                  <a:srgbClr val="0070C0"/>
                </a:solidFill>
              </a:rPr>
              <a:t>Wir</a:t>
            </a:r>
            <a:r>
              <a:rPr lang="en-US" sz="4000" dirty="0" smtClean="0">
                <a:solidFill>
                  <a:srgbClr val="0070C0"/>
                </a:solidFill>
              </a:rPr>
              <a:t> l</a:t>
            </a:r>
            <a:r>
              <a:rPr lang="ru-RU" sz="4000" dirty="0" err="1" smtClean="0">
                <a:solidFill>
                  <a:srgbClr val="0070C0"/>
                </a:solidFill>
              </a:rPr>
              <a:t>ӧ</a:t>
            </a:r>
            <a:r>
              <a:rPr lang="en-US" sz="4000" dirty="0" err="1" smtClean="0">
                <a:solidFill>
                  <a:srgbClr val="0070C0"/>
                </a:solidFill>
              </a:rPr>
              <a:t>sen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en-US" sz="4000" dirty="0" err="1" smtClean="0">
                <a:solidFill>
                  <a:srgbClr val="0070C0"/>
                </a:solidFill>
              </a:rPr>
              <a:t>Kreuzworträtsel</a:t>
            </a:r>
            <a:r>
              <a:rPr lang="en-US" dirty="0" smtClean="0"/>
              <a:t>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33207" y="2708920"/>
          <a:ext cx="6077585" cy="1587617"/>
        </p:xfrm>
        <a:graphic>
          <a:graphicData uri="http://schemas.openxmlformats.org/drawingml/2006/table">
            <a:tbl>
              <a:tblPr/>
              <a:tblGrid>
                <a:gridCol w="506095"/>
                <a:gridCol w="506095"/>
                <a:gridCol w="508000"/>
                <a:gridCol w="506730"/>
                <a:gridCol w="506095"/>
                <a:gridCol w="506095"/>
                <a:gridCol w="506095"/>
                <a:gridCol w="506095"/>
                <a:gridCol w="506095"/>
                <a:gridCol w="506730"/>
                <a:gridCol w="506730"/>
                <a:gridCol w="506730"/>
              </a:tblGrid>
              <a:tr h="430901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 </a:t>
                      </a: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5.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A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 startAt="2"/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R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     N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4.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W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I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N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U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B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L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6.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://trademarket.n4.biz/image/layout_set_logo?img_id=3164963&amp;t=133980202133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1517898" cy="150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0.carguru.ru/81/16/21681/91/249691/image27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908720"/>
            <a:ext cx="2080791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knowfree.ru/images/1333131225.2120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052736"/>
            <a:ext cx="1679823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domisadiogorod.ru/wp-content/uploads/2012/01/vinograd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509120"/>
            <a:ext cx="1872208" cy="1640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dacha.ucoz.ua/vitamin/sliva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4653136"/>
            <a:ext cx="24482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belprom-image.s3.amazonaws.com/2008323_w640_h640_dinya600x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4509120"/>
            <a:ext cx="2004907" cy="1631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556792"/>
            <a:ext cx="575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491880" y="177281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300192" y="184482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11560" y="594928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203848" y="602128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868144" y="609329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6.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619672" y="332656"/>
            <a:ext cx="56811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>
                <a:solidFill>
                  <a:srgbClr val="0070C0"/>
                </a:solidFill>
              </a:rPr>
              <a:t>Wir</a:t>
            </a:r>
            <a:r>
              <a:rPr lang="en-US" sz="4000" dirty="0" smtClean="0">
                <a:solidFill>
                  <a:srgbClr val="0070C0"/>
                </a:solidFill>
              </a:rPr>
              <a:t> l</a:t>
            </a:r>
            <a:r>
              <a:rPr lang="ru-RU" sz="4000" dirty="0" err="1" smtClean="0">
                <a:solidFill>
                  <a:srgbClr val="0070C0"/>
                </a:solidFill>
              </a:rPr>
              <a:t>ӧ</a:t>
            </a:r>
            <a:r>
              <a:rPr lang="en-US" sz="4000" dirty="0" err="1" smtClean="0">
                <a:solidFill>
                  <a:srgbClr val="0070C0"/>
                </a:solidFill>
              </a:rPr>
              <a:t>sen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en-US" sz="4000" dirty="0" err="1" smtClean="0">
                <a:solidFill>
                  <a:srgbClr val="0070C0"/>
                </a:solidFill>
              </a:rPr>
              <a:t>Kreuzworträtsel</a:t>
            </a:r>
            <a:r>
              <a:rPr lang="en-US" dirty="0" smtClean="0"/>
              <a:t>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33207" y="2708920"/>
          <a:ext cx="6077585" cy="1587617"/>
        </p:xfrm>
        <a:graphic>
          <a:graphicData uri="http://schemas.openxmlformats.org/drawingml/2006/table">
            <a:tbl>
              <a:tblPr/>
              <a:tblGrid>
                <a:gridCol w="506095"/>
                <a:gridCol w="506095"/>
                <a:gridCol w="508000"/>
                <a:gridCol w="506730"/>
                <a:gridCol w="506095"/>
                <a:gridCol w="506095"/>
                <a:gridCol w="506095"/>
                <a:gridCol w="506095"/>
                <a:gridCol w="506095"/>
                <a:gridCol w="506730"/>
                <a:gridCol w="506730"/>
                <a:gridCol w="506730"/>
              </a:tblGrid>
              <a:tr h="430901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 </a:t>
                      </a: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5.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A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 startAt="2"/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R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L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     N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A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4.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W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I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N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U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B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L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6.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://trademarket.n4.biz/image/layout_set_logo?img_id=3164963&amp;t=133980202133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1517898" cy="150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0.carguru.ru/81/16/21681/91/249691/image27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908720"/>
            <a:ext cx="2080791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knowfree.ru/images/1333131225.2120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052736"/>
            <a:ext cx="1679823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domisadiogorod.ru/wp-content/uploads/2012/01/vinograd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509120"/>
            <a:ext cx="1872208" cy="1640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dacha.ucoz.ua/vitamin/sliva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4653136"/>
            <a:ext cx="24482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belprom-image.s3.amazonaws.com/2008323_w640_h640_dinya600x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4509120"/>
            <a:ext cx="2004907" cy="1631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556792"/>
            <a:ext cx="575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491880" y="177281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300192" y="184482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11560" y="594928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203848" y="602128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868144" y="609329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6.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619672" y="332656"/>
            <a:ext cx="56811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>
                <a:solidFill>
                  <a:srgbClr val="0070C0"/>
                </a:solidFill>
              </a:rPr>
              <a:t>Wir</a:t>
            </a:r>
            <a:r>
              <a:rPr lang="en-US" sz="4000" dirty="0" smtClean="0">
                <a:solidFill>
                  <a:srgbClr val="0070C0"/>
                </a:solidFill>
              </a:rPr>
              <a:t> l</a:t>
            </a:r>
            <a:r>
              <a:rPr lang="ru-RU" sz="4000" dirty="0" err="1" smtClean="0">
                <a:solidFill>
                  <a:srgbClr val="0070C0"/>
                </a:solidFill>
              </a:rPr>
              <a:t>ӧ</a:t>
            </a:r>
            <a:r>
              <a:rPr lang="en-US" sz="4000" dirty="0" err="1" smtClean="0">
                <a:solidFill>
                  <a:srgbClr val="0070C0"/>
                </a:solidFill>
              </a:rPr>
              <a:t>sen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en-US" sz="4000" dirty="0" err="1" smtClean="0">
                <a:solidFill>
                  <a:srgbClr val="0070C0"/>
                </a:solidFill>
              </a:rPr>
              <a:t>Kreuzworträtsel</a:t>
            </a:r>
            <a:r>
              <a:rPr lang="en-US" dirty="0" smtClean="0"/>
              <a:t>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33207" y="2708920"/>
          <a:ext cx="6077585" cy="1587617"/>
        </p:xfrm>
        <a:graphic>
          <a:graphicData uri="http://schemas.openxmlformats.org/drawingml/2006/table">
            <a:tbl>
              <a:tblPr/>
              <a:tblGrid>
                <a:gridCol w="506095"/>
                <a:gridCol w="506095"/>
                <a:gridCol w="508000"/>
                <a:gridCol w="506730"/>
                <a:gridCol w="506095"/>
                <a:gridCol w="506095"/>
                <a:gridCol w="506095"/>
                <a:gridCol w="506095"/>
                <a:gridCol w="506095"/>
                <a:gridCol w="506730"/>
                <a:gridCol w="506730"/>
                <a:gridCol w="506730"/>
              </a:tblGrid>
              <a:tr h="430901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 </a:t>
                      </a: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5.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A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228600" indent="-2286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 startAt="2"/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R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L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     N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A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4.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W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I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N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R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U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B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L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6.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L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N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://trademarket.n4.biz/image/layout_set_logo?img_id=3164963&amp;t=133980202133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1517898" cy="150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0.carguru.ru/81/16/21681/91/249691/image27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908720"/>
            <a:ext cx="2080791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knowfree.ru/images/1333131225.2120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052736"/>
            <a:ext cx="1679823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domisadiogorod.ru/wp-content/uploads/2012/01/vinograd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509120"/>
            <a:ext cx="1872208" cy="1640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dacha.ucoz.ua/vitamin/sliva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4653136"/>
            <a:ext cx="24482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belprom-image.s3.amazonaws.com/2008323_w640_h640_dinya600x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4509120"/>
            <a:ext cx="2004907" cy="1631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556792"/>
            <a:ext cx="575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491880" y="177281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300192" y="184482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11560" y="594928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203848" y="602128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868144" y="609329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6.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619672" y="332656"/>
            <a:ext cx="56811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>
                <a:solidFill>
                  <a:srgbClr val="0070C0"/>
                </a:solidFill>
              </a:rPr>
              <a:t>Wir</a:t>
            </a:r>
            <a:r>
              <a:rPr lang="en-US" sz="4000" dirty="0" smtClean="0">
                <a:solidFill>
                  <a:srgbClr val="0070C0"/>
                </a:solidFill>
              </a:rPr>
              <a:t> l</a:t>
            </a:r>
            <a:r>
              <a:rPr lang="ru-RU" sz="4000" dirty="0" err="1" smtClean="0">
                <a:solidFill>
                  <a:srgbClr val="0070C0"/>
                </a:solidFill>
              </a:rPr>
              <a:t>ӧ</a:t>
            </a:r>
            <a:r>
              <a:rPr lang="en-US" sz="4000" dirty="0" err="1" smtClean="0">
                <a:solidFill>
                  <a:srgbClr val="0070C0"/>
                </a:solidFill>
              </a:rPr>
              <a:t>sen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en-US" sz="4000" dirty="0" err="1" smtClean="0">
                <a:solidFill>
                  <a:srgbClr val="0070C0"/>
                </a:solidFill>
              </a:rPr>
              <a:t>Kreuzworträtsel</a:t>
            </a:r>
            <a:r>
              <a:rPr lang="en-US" dirty="0" smtClean="0"/>
              <a:t>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FF3300"/>
                </a:solidFill>
              </a:rPr>
              <a:t>Macht</a:t>
            </a:r>
            <a:r>
              <a:rPr lang="en-US" b="1" dirty="0" smtClean="0">
                <a:solidFill>
                  <a:srgbClr val="FF3300"/>
                </a:solidFill>
              </a:rPr>
              <a:t> den Dialog! Am </a:t>
            </a:r>
            <a:r>
              <a:rPr lang="en-US" b="1" dirty="0" err="1" smtClean="0">
                <a:solidFill>
                  <a:srgbClr val="FF3300"/>
                </a:solidFill>
              </a:rPr>
              <a:t>Markt</a:t>
            </a:r>
            <a:r>
              <a:rPr lang="en-US" b="1" dirty="0" smtClean="0">
                <a:solidFill>
                  <a:srgbClr val="FF3300"/>
                </a:solidFill>
              </a:rPr>
              <a:t>!</a:t>
            </a:r>
            <a:endParaRPr lang="ru-RU" b="1" dirty="0" smtClean="0">
              <a:solidFill>
                <a:srgbClr val="FF3300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538736" cy="4637112"/>
          </a:xfrm>
          <a:solidFill>
            <a:srgbClr val="92D050"/>
          </a:solidFill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en-US" b="1" dirty="0" err="1" smtClean="0"/>
              <a:t>Guten</a:t>
            </a:r>
            <a:r>
              <a:rPr lang="en-US" b="1" dirty="0" smtClean="0"/>
              <a:t> Tag!</a:t>
            </a:r>
            <a:endParaRPr lang="ru-RU" b="1" dirty="0" smtClean="0"/>
          </a:p>
          <a:p>
            <a:pPr eaLnBrk="1" hangingPunct="1"/>
            <a:r>
              <a:rPr lang="en-US" b="1" dirty="0" smtClean="0"/>
              <a:t>Was </a:t>
            </a:r>
            <a:r>
              <a:rPr lang="en-US" b="1" dirty="0" err="1" smtClean="0"/>
              <a:t>w</a:t>
            </a:r>
            <a:r>
              <a:rPr lang="en-US" sz="2400" b="1" dirty="0" err="1" smtClean="0"/>
              <a:t>Ü</a:t>
            </a:r>
            <a:r>
              <a:rPr lang="en-US" b="1" dirty="0" err="1" smtClean="0"/>
              <a:t>nschen</a:t>
            </a:r>
            <a:r>
              <a:rPr lang="en-US" b="1" dirty="0" smtClean="0"/>
              <a:t>  </a:t>
            </a:r>
            <a:r>
              <a:rPr lang="en-US" b="1" dirty="0" err="1" smtClean="0"/>
              <a:t>Sie</a:t>
            </a:r>
            <a:r>
              <a:rPr lang="en-US" b="1" dirty="0" smtClean="0"/>
              <a:t>? </a:t>
            </a:r>
            <a:r>
              <a:rPr lang="ru-RU" b="1" dirty="0" smtClean="0"/>
              <a:t>   - </a:t>
            </a:r>
            <a:r>
              <a:rPr lang="en-US" b="1" dirty="0" smtClean="0"/>
              <a:t> </a:t>
            </a:r>
            <a:r>
              <a:rPr lang="ru-RU" b="1" dirty="0" smtClean="0"/>
              <a:t>Что вы хотите?</a:t>
            </a:r>
          </a:p>
          <a:p>
            <a:pPr eaLnBrk="1" hangingPunct="1"/>
            <a:r>
              <a:rPr lang="en-US" b="1" dirty="0" err="1" smtClean="0"/>
              <a:t>Ich</a:t>
            </a:r>
            <a:r>
              <a:rPr lang="en-US" b="1" dirty="0" smtClean="0"/>
              <a:t> </a:t>
            </a:r>
            <a:r>
              <a:rPr lang="en-US" b="1" dirty="0" err="1" smtClean="0"/>
              <a:t>m</a:t>
            </a:r>
            <a:r>
              <a:rPr lang="en-US" b="1" dirty="0" err="1" smtClean="0">
                <a:cs typeface="Arial" pitchFamily="34" charset="0"/>
              </a:rPr>
              <a:t>öchte</a:t>
            </a:r>
            <a:r>
              <a:rPr lang="en-US" b="1" dirty="0" smtClean="0">
                <a:cs typeface="Arial" pitchFamily="34" charset="0"/>
              </a:rPr>
              <a:t> </a:t>
            </a:r>
            <a:r>
              <a:rPr lang="en-US" b="1" dirty="0" err="1" smtClean="0">
                <a:cs typeface="Arial" pitchFamily="34" charset="0"/>
              </a:rPr>
              <a:t>ein</a:t>
            </a:r>
            <a:r>
              <a:rPr lang="en-US" b="1" dirty="0" smtClean="0">
                <a:cs typeface="Arial" pitchFamily="34" charset="0"/>
              </a:rPr>
              <a:t> Kilo </a:t>
            </a:r>
            <a:r>
              <a:rPr lang="en-US" b="1" dirty="0" err="1" smtClean="0">
                <a:cs typeface="Arial" pitchFamily="34" charset="0"/>
              </a:rPr>
              <a:t>Ä</a:t>
            </a:r>
            <a:r>
              <a:rPr lang="en-US" b="1" dirty="0" err="1" smtClean="0"/>
              <a:t>pfeln</a:t>
            </a:r>
            <a:r>
              <a:rPr lang="en-US" b="1" dirty="0" smtClean="0"/>
              <a:t>.    - </a:t>
            </a:r>
            <a:r>
              <a:rPr lang="ru-RU" b="1" dirty="0" smtClean="0"/>
              <a:t>Килограмм яблок.</a:t>
            </a:r>
          </a:p>
          <a:p>
            <a:pPr eaLnBrk="1" hangingPunct="1"/>
            <a:r>
              <a:rPr lang="en-US" b="1" dirty="0" smtClean="0"/>
              <a:t>Was </a:t>
            </a:r>
            <a:r>
              <a:rPr lang="en-US" b="1" dirty="0" err="1" smtClean="0"/>
              <a:t>kostet</a:t>
            </a:r>
            <a:r>
              <a:rPr lang="en-US" b="1" dirty="0" smtClean="0"/>
              <a:t> das? </a:t>
            </a:r>
            <a:r>
              <a:rPr lang="ru-RU" b="1" dirty="0" smtClean="0"/>
              <a:t> - Сколько это стоит?</a:t>
            </a:r>
          </a:p>
          <a:p>
            <a:pPr eaLnBrk="1" hangingPunct="1"/>
            <a:r>
              <a:rPr lang="en-US" b="1" dirty="0" smtClean="0"/>
              <a:t>35 </a:t>
            </a:r>
            <a:r>
              <a:rPr lang="en-US" b="1" dirty="0" err="1" smtClean="0"/>
              <a:t>Rubl</a:t>
            </a:r>
            <a:r>
              <a:rPr lang="en-US" b="1" dirty="0" smtClean="0"/>
              <a:t>.  </a:t>
            </a:r>
            <a:r>
              <a:rPr lang="en-US" b="1" dirty="0" smtClean="0"/>
              <a:t>- </a:t>
            </a:r>
            <a:r>
              <a:rPr lang="ru-RU" b="1" dirty="0" smtClean="0"/>
              <a:t>35 рублей</a:t>
            </a:r>
            <a:r>
              <a:rPr lang="ru-RU" b="1" dirty="0" smtClean="0"/>
              <a:t>.</a:t>
            </a:r>
            <a:endParaRPr lang="en-US" b="1" dirty="0" smtClean="0"/>
          </a:p>
          <a:p>
            <a:pPr eaLnBrk="1" hangingPunct="1"/>
            <a:r>
              <a:rPr lang="en-US" b="1" dirty="0" err="1" smtClean="0"/>
              <a:t>Hier</a:t>
            </a:r>
            <a:r>
              <a:rPr lang="en-US" b="1" dirty="0" smtClean="0"/>
              <a:t> </a:t>
            </a:r>
            <a:r>
              <a:rPr lang="en-US" b="1" dirty="0" err="1" smtClean="0"/>
              <a:t>der</a:t>
            </a:r>
            <a:r>
              <a:rPr lang="en-US" b="1" dirty="0" smtClean="0"/>
              <a:t> Rest. - </a:t>
            </a:r>
            <a:r>
              <a:rPr lang="ru-RU" b="1" dirty="0" smtClean="0"/>
              <a:t>Вот сдача</a:t>
            </a:r>
            <a:r>
              <a:rPr lang="ru-RU" b="1" dirty="0" smtClean="0"/>
              <a:t>.</a:t>
            </a:r>
            <a:endParaRPr lang="en-US" b="1" dirty="0" smtClean="0"/>
          </a:p>
          <a:p>
            <a:pPr eaLnBrk="1" hangingPunct="1"/>
            <a:r>
              <a:rPr lang="en-US" b="1" dirty="0" smtClean="0"/>
              <a:t>Auf </a:t>
            </a:r>
            <a:r>
              <a:rPr lang="en-US" b="1" dirty="0" err="1" smtClean="0"/>
              <a:t>Wiedersehen</a:t>
            </a:r>
            <a:r>
              <a:rPr lang="en-US" b="1" dirty="0" smtClean="0"/>
              <a:t>!</a:t>
            </a:r>
            <a:endParaRPr lang="ru-RU" b="1" dirty="0" smtClean="0"/>
          </a:p>
          <a:p>
            <a:pPr eaLnBrk="1" hangingPunct="1">
              <a:buNone/>
            </a:pPr>
            <a:endParaRPr lang="ru-RU" b="1" dirty="0" smtClean="0"/>
          </a:p>
          <a:p>
            <a:pPr eaLnBrk="1" hangingPunct="1"/>
            <a:endParaRPr lang="ru-RU" b="1" dirty="0" smtClean="0"/>
          </a:p>
          <a:p>
            <a:pPr eaLnBrk="1" hangingPunct="1">
              <a:buFontTx/>
              <a:buNone/>
            </a:pPr>
            <a:endParaRPr lang="ru-RU" sz="2400" dirty="0" smtClean="0"/>
          </a:p>
        </p:txBody>
      </p:sp>
      <p:pic>
        <p:nvPicPr>
          <p:cNvPr id="4098" name="Picture 2" descr="http://moscvichka.ru/article/2006_42/foto/42-05-04_re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556792"/>
            <a:ext cx="4654674" cy="46805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77686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err="1" smtClean="0">
                <a:solidFill>
                  <a:srgbClr val="FF0000"/>
                </a:solidFill>
              </a:rPr>
              <a:t>Freut</a:t>
            </a:r>
            <a:r>
              <a:rPr lang="en-US" sz="4800" b="1" dirty="0" smtClean="0">
                <a:solidFill>
                  <a:srgbClr val="FF0000"/>
                </a:solidFill>
              </a:rPr>
              <a:t> </a:t>
            </a:r>
            <a:r>
              <a:rPr lang="en-US" sz="4800" b="1" dirty="0" err="1" smtClean="0">
                <a:solidFill>
                  <a:srgbClr val="FF0000"/>
                </a:solidFill>
              </a:rPr>
              <a:t>mich</a:t>
            </a:r>
            <a:r>
              <a:rPr lang="en-US" sz="4800" b="1" dirty="0" smtClean="0">
                <a:solidFill>
                  <a:srgbClr val="FF0000"/>
                </a:solidFill>
              </a:rPr>
              <a:t>, </a:t>
            </a:r>
            <a:r>
              <a:rPr lang="en-US" sz="4800" b="1" dirty="0" err="1" smtClean="0">
                <a:solidFill>
                  <a:srgbClr val="FF0000"/>
                </a:solidFill>
              </a:rPr>
              <a:t>dass</a:t>
            </a:r>
            <a:r>
              <a:rPr lang="en-US" sz="4800" b="1" dirty="0" smtClean="0">
                <a:solidFill>
                  <a:srgbClr val="FF0000"/>
                </a:solidFill>
              </a:rPr>
              <a:t> </a:t>
            </a:r>
            <a:r>
              <a:rPr lang="en-US" sz="4800" b="1" dirty="0" err="1" smtClean="0">
                <a:solidFill>
                  <a:srgbClr val="FF0000"/>
                </a:solidFill>
              </a:rPr>
              <a:t>ihr</a:t>
            </a:r>
            <a:r>
              <a:rPr lang="en-US" sz="4800" b="1" dirty="0" smtClean="0">
                <a:solidFill>
                  <a:srgbClr val="FF0000"/>
                </a:solidFill>
              </a:rPr>
              <a:t> in </a:t>
            </a:r>
            <a:r>
              <a:rPr lang="en-US" sz="4800" b="1" dirty="0" err="1" smtClean="0">
                <a:solidFill>
                  <a:srgbClr val="FF0000"/>
                </a:solidFill>
              </a:rPr>
              <a:t>der</a:t>
            </a:r>
            <a:r>
              <a:rPr lang="en-US" sz="4800" b="1" dirty="0" smtClean="0">
                <a:solidFill>
                  <a:srgbClr val="FF0000"/>
                </a:solidFill>
              </a:rPr>
              <a:t> </a:t>
            </a:r>
            <a:r>
              <a:rPr lang="en-US" sz="4800" b="1" dirty="0" err="1" smtClean="0">
                <a:solidFill>
                  <a:srgbClr val="FF0000"/>
                </a:solidFill>
              </a:rPr>
              <a:t>Stunde</a:t>
            </a:r>
            <a:r>
              <a:rPr lang="en-US" sz="4800" b="1" dirty="0" smtClean="0">
                <a:solidFill>
                  <a:srgbClr val="FF0000"/>
                </a:solidFill>
              </a:rPr>
              <a:t> </a:t>
            </a:r>
            <a:r>
              <a:rPr lang="en-US" sz="4800" b="1" dirty="0" err="1" smtClean="0">
                <a:solidFill>
                  <a:srgbClr val="FF0000"/>
                </a:solidFill>
              </a:rPr>
              <a:t>aktiv</a:t>
            </a:r>
            <a:r>
              <a:rPr lang="en-US" sz="4800" b="1" dirty="0" smtClean="0">
                <a:solidFill>
                  <a:srgbClr val="FF0000"/>
                </a:solidFill>
              </a:rPr>
              <a:t> und </a:t>
            </a:r>
            <a:r>
              <a:rPr lang="en-US" sz="4800" b="1" dirty="0" err="1" smtClean="0">
                <a:solidFill>
                  <a:srgbClr val="FF0000"/>
                </a:solidFill>
              </a:rPr>
              <a:t>fleißig</a:t>
            </a:r>
            <a:r>
              <a:rPr lang="en-US" sz="4800" b="1" dirty="0" smtClean="0">
                <a:solidFill>
                  <a:srgbClr val="FF0000"/>
                </a:solidFill>
              </a:rPr>
              <a:t> </a:t>
            </a:r>
            <a:r>
              <a:rPr lang="en-US" sz="4800" b="1" dirty="0" err="1" smtClean="0">
                <a:solidFill>
                  <a:srgbClr val="FF0000"/>
                </a:solidFill>
              </a:rPr>
              <a:t>gearbeitet</a:t>
            </a:r>
            <a:r>
              <a:rPr lang="en-US" sz="4800" b="1" dirty="0" smtClean="0">
                <a:solidFill>
                  <a:srgbClr val="FF0000"/>
                </a:solidFill>
              </a:rPr>
              <a:t> </a:t>
            </a:r>
            <a:r>
              <a:rPr lang="en-US" sz="4800" b="1" dirty="0" err="1" smtClean="0">
                <a:solidFill>
                  <a:srgbClr val="FF0000"/>
                </a:solidFill>
              </a:rPr>
              <a:t>habt</a:t>
            </a:r>
            <a:r>
              <a:rPr lang="en-US" sz="4800" b="1" dirty="0" smtClean="0">
                <a:solidFill>
                  <a:srgbClr val="FF0000"/>
                </a:solidFill>
              </a:rPr>
              <a:t>.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avangard-zdv.narod.ru/arhiv/N12_aprel1_2011/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774836"/>
            <a:ext cx="3456384" cy="372991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504" y="2967334"/>
            <a:ext cx="51125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>
                <a:solidFill>
                  <a:schemeClr val="hlink"/>
                </a:solidFill>
              </a:rPr>
              <a:t>Vielen</a:t>
            </a:r>
            <a:r>
              <a:rPr lang="en-US" sz="4000" dirty="0" smtClean="0">
                <a:solidFill>
                  <a:schemeClr val="hlink"/>
                </a:solidFill>
              </a:rPr>
              <a:t> Dank </a:t>
            </a:r>
            <a:r>
              <a:rPr lang="en-US" sz="4000" dirty="0" err="1" smtClean="0">
                <a:solidFill>
                  <a:schemeClr val="hlink"/>
                </a:solidFill>
              </a:rPr>
              <a:t>liebe</a:t>
            </a:r>
            <a:r>
              <a:rPr lang="en-US" sz="4000" dirty="0" smtClean="0">
                <a:solidFill>
                  <a:schemeClr val="hlink"/>
                </a:solidFill>
              </a:rPr>
              <a:t> Kinder  </a:t>
            </a:r>
            <a:r>
              <a:rPr lang="en-US" sz="4000" dirty="0" err="1" smtClean="0">
                <a:solidFill>
                  <a:schemeClr val="hlink"/>
                </a:solidFill>
              </a:rPr>
              <a:t>für</a:t>
            </a:r>
            <a:r>
              <a:rPr lang="en-US" sz="4000" dirty="0" smtClean="0">
                <a:solidFill>
                  <a:schemeClr val="hlink"/>
                </a:solidFill>
              </a:rPr>
              <a:t> </a:t>
            </a:r>
            <a:r>
              <a:rPr lang="en-US" sz="4000" dirty="0" err="1" smtClean="0">
                <a:solidFill>
                  <a:schemeClr val="hlink"/>
                </a:solidFill>
              </a:rPr>
              <a:t>gute</a:t>
            </a:r>
            <a:r>
              <a:rPr lang="en-US" sz="4000" dirty="0" smtClean="0">
                <a:solidFill>
                  <a:schemeClr val="hlink"/>
                </a:solidFill>
              </a:rPr>
              <a:t> </a:t>
            </a:r>
            <a:r>
              <a:rPr lang="en-US" sz="4000" dirty="0" err="1" smtClean="0">
                <a:solidFill>
                  <a:schemeClr val="hlink"/>
                </a:solidFill>
              </a:rPr>
              <a:t>Arbeit</a:t>
            </a:r>
            <a:r>
              <a:rPr lang="en-US" sz="4000" dirty="0" smtClean="0">
                <a:solidFill>
                  <a:schemeClr val="hlink"/>
                </a:solidFill>
              </a:rPr>
              <a:t> und </a:t>
            </a:r>
            <a:r>
              <a:rPr lang="en-US" sz="4000" dirty="0" err="1" smtClean="0">
                <a:solidFill>
                  <a:schemeClr val="hlink"/>
                </a:solidFill>
              </a:rPr>
              <a:t>Fleissigkeit</a:t>
            </a:r>
            <a:r>
              <a:rPr lang="en-US" sz="4000" dirty="0" smtClean="0">
                <a:solidFill>
                  <a:schemeClr val="hlink"/>
                </a:solidFill>
              </a:rPr>
              <a:t>.</a:t>
            </a:r>
            <a:br>
              <a:rPr lang="en-US" sz="4000" dirty="0" smtClean="0">
                <a:solidFill>
                  <a:schemeClr val="hlink"/>
                </a:solidFill>
              </a:rPr>
            </a:br>
            <a:r>
              <a:rPr lang="en-US" sz="4000" dirty="0" smtClean="0">
                <a:solidFill>
                  <a:schemeClr val="hlink"/>
                </a:solidFill>
              </a:rPr>
              <a:t>Auf </a:t>
            </a:r>
            <a:r>
              <a:rPr lang="en-US" sz="4000" dirty="0" err="1" smtClean="0">
                <a:solidFill>
                  <a:schemeClr val="hlink"/>
                </a:solidFill>
              </a:rPr>
              <a:t>Wiedersehen</a:t>
            </a:r>
            <a:r>
              <a:rPr lang="en-US" sz="4000" dirty="0" smtClean="0">
                <a:solidFill>
                  <a:schemeClr val="hlink"/>
                </a:solidFill>
              </a:rPr>
              <a:t>!</a:t>
            </a:r>
            <a:endParaRPr lang="ru-RU" sz="4000" dirty="0"/>
          </a:p>
        </p:txBody>
      </p:sp>
      <p:pic>
        <p:nvPicPr>
          <p:cNvPr id="5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 cstate="print"/>
          <a:stretch>
            <a:fillRect/>
          </a:stretch>
        </p:blipFill>
        <p:spPr>
          <a:xfrm>
            <a:off x="7452320" y="764704"/>
            <a:ext cx="1224136" cy="122413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kartina1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411760" y="2489413"/>
            <a:ext cx="6048672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hlink"/>
              </a:solidFill>
            </a:endParaRPr>
          </a:p>
          <a:p>
            <a:endParaRPr lang="ru-RU" b="1" dirty="0">
              <a:solidFill>
                <a:schemeClr val="hlink"/>
              </a:solidFill>
            </a:endParaRPr>
          </a:p>
          <a:p>
            <a:endParaRPr lang="ru-RU" b="1" dirty="0" smtClean="0">
              <a:solidFill>
                <a:schemeClr val="hlink"/>
              </a:solidFill>
            </a:endParaRPr>
          </a:p>
          <a:p>
            <a:endParaRPr lang="ru-RU" b="1" dirty="0">
              <a:solidFill>
                <a:schemeClr val="hlink"/>
              </a:solidFill>
            </a:endParaRPr>
          </a:p>
          <a:p>
            <a:endParaRPr lang="ru-RU" b="1" dirty="0" smtClean="0">
              <a:solidFill>
                <a:schemeClr val="hlink"/>
              </a:solidFill>
            </a:endParaRPr>
          </a:p>
          <a:p>
            <a:endParaRPr lang="ru-RU" b="1" dirty="0">
              <a:solidFill>
                <a:schemeClr val="hlink"/>
              </a:solidFill>
            </a:endParaRPr>
          </a:p>
          <a:p>
            <a:endParaRPr lang="ru-RU" b="1" dirty="0" smtClean="0">
              <a:solidFill>
                <a:schemeClr val="hlink"/>
              </a:solidFill>
            </a:endParaRPr>
          </a:p>
          <a:p>
            <a:endParaRPr lang="ru-RU" b="1" dirty="0">
              <a:solidFill>
                <a:schemeClr val="hlink"/>
              </a:solidFill>
            </a:endParaRPr>
          </a:p>
          <a:p>
            <a:endParaRPr lang="ru-RU" b="1" dirty="0" smtClean="0">
              <a:solidFill>
                <a:schemeClr val="hlink"/>
              </a:solidFill>
            </a:endParaRPr>
          </a:p>
          <a:p>
            <a:endParaRPr lang="ru-RU" b="1" dirty="0">
              <a:solidFill>
                <a:schemeClr val="hlink"/>
              </a:solidFill>
            </a:endParaRPr>
          </a:p>
          <a:p>
            <a:endParaRPr lang="ru-RU" b="1" dirty="0" smtClean="0">
              <a:solidFill>
                <a:schemeClr val="hlink"/>
              </a:solidFill>
            </a:endParaRPr>
          </a:p>
          <a:p>
            <a:r>
              <a:rPr lang="en-US" sz="4000" b="1" dirty="0" smtClean="0">
                <a:solidFill>
                  <a:schemeClr val="hlink"/>
                </a:solidFill>
              </a:rPr>
              <a:t>Es </a:t>
            </a:r>
            <a:r>
              <a:rPr lang="en-US" sz="4000" b="1" dirty="0" err="1" smtClean="0">
                <a:solidFill>
                  <a:schemeClr val="hlink"/>
                </a:solidFill>
              </a:rPr>
              <a:t>ist</a:t>
            </a:r>
            <a:r>
              <a:rPr lang="en-US" sz="4000" b="1" dirty="0" smtClean="0">
                <a:solidFill>
                  <a:schemeClr val="hlink"/>
                </a:solidFill>
              </a:rPr>
              <a:t> </a:t>
            </a:r>
            <a:r>
              <a:rPr lang="en-US" sz="4000" b="1" dirty="0" err="1" smtClean="0">
                <a:solidFill>
                  <a:schemeClr val="hlink"/>
                </a:solidFill>
              </a:rPr>
              <a:t>Herbst,es</a:t>
            </a:r>
            <a:r>
              <a:rPr lang="en-US" sz="4000" b="1" dirty="0" smtClean="0">
                <a:solidFill>
                  <a:schemeClr val="hlink"/>
                </a:solidFill>
              </a:rPr>
              <a:t> </a:t>
            </a:r>
            <a:r>
              <a:rPr lang="en-US" sz="4000" b="1" dirty="0" err="1" smtClean="0">
                <a:solidFill>
                  <a:schemeClr val="hlink"/>
                </a:solidFill>
              </a:rPr>
              <a:t>ist</a:t>
            </a:r>
            <a:r>
              <a:rPr lang="en-US" sz="4000" b="1" dirty="0" smtClean="0">
                <a:solidFill>
                  <a:schemeClr val="hlink"/>
                </a:solidFill>
              </a:rPr>
              <a:t> </a:t>
            </a:r>
            <a:r>
              <a:rPr lang="en-US" sz="4000" b="1" dirty="0" err="1" smtClean="0">
                <a:solidFill>
                  <a:schemeClr val="hlink"/>
                </a:solidFill>
              </a:rPr>
              <a:t>Herbst</a:t>
            </a:r>
            <a:r>
              <a:rPr lang="en-US" sz="4000" b="1" dirty="0" smtClean="0">
                <a:solidFill>
                  <a:schemeClr val="hlink"/>
                </a:solidFill>
              </a:rPr>
              <a:t>!</a:t>
            </a:r>
          </a:p>
          <a:p>
            <a:r>
              <a:rPr lang="ru-RU" sz="4000" b="1" dirty="0" smtClean="0">
                <a:solidFill>
                  <a:schemeClr val="hlink"/>
                </a:solidFill>
              </a:rPr>
              <a:t>         </a:t>
            </a:r>
            <a:r>
              <a:rPr lang="en-US" sz="4000" b="1" dirty="0" err="1" smtClean="0">
                <a:solidFill>
                  <a:schemeClr val="hlink"/>
                </a:solidFill>
              </a:rPr>
              <a:t>Bunte</a:t>
            </a:r>
            <a:r>
              <a:rPr lang="en-US" sz="4000" b="1" dirty="0" smtClean="0">
                <a:solidFill>
                  <a:schemeClr val="hlink"/>
                </a:solidFill>
              </a:rPr>
              <a:t> </a:t>
            </a:r>
            <a:r>
              <a:rPr lang="en-US" sz="4000" b="1" dirty="0" err="1" smtClean="0">
                <a:solidFill>
                  <a:schemeClr val="hlink"/>
                </a:solidFill>
              </a:rPr>
              <a:t>Blätter</a:t>
            </a:r>
            <a:r>
              <a:rPr lang="en-US" sz="4000" b="1" dirty="0" smtClean="0">
                <a:solidFill>
                  <a:schemeClr val="hlink"/>
                </a:solidFill>
              </a:rPr>
              <a:t> </a:t>
            </a:r>
            <a:r>
              <a:rPr lang="en-US" sz="4000" b="1" dirty="0" err="1" smtClean="0">
                <a:solidFill>
                  <a:schemeClr val="hlink"/>
                </a:solidFill>
              </a:rPr>
              <a:t>fliegen</a:t>
            </a:r>
            <a:r>
              <a:rPr lang="en-US" sz="4000" b="1" dirty="0" smtClean="0">
                <a:solidFill>
                  <a:schemeClr val="hlink"/>
                </a:solidFill>
              </a:rPr>
              <a:t>.</a:t>
            </a:r>
            <a:endParaRPr lang="en-US" sz="40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kartina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3850" y="0"/>
            <a:ext cx="97186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83568" y="3105835"/>
            <a:ext cx="74888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b="1" dirty="0" smtClean="0">
              <a:solidFill>
                <a:srgbClr val="002060"/>
              </a:solidFill>
            </a:endParaRPr>
          </a:p>
          <a:p>
            <a:endParaRPr lang="ru-RU" sz="4000" b="1" dirty="0">
              <a:solidFill>
                <a:srgbClr val="002060"/>
              </a:solidFill>
            </a:endParaRPr>
          </a:p>
          <a:p>
            <a:endParaRPr lang="ru-RU" sz="4000" b="1" dirty="0" smtClean="0">
              <a:solidFill>
                <a:srgbClr val="002060"/>
              </a:solidFill>
            </a:endParaRPr>
          </a:p>
          <a:p>
            <a:pPr algn="ctr"/>
            <a:r>
              <a:rPr lang="en-US" sz="4000" b="1" dirty="0" err="1" smtClean="0">
                <a:solidFill>
                  <a:srgbClr val="002060"/>
                </a:solidFill>
              </a:rPr>
              <a:t>Bunte</a:t>
            </a:r>
            <a:r>
              <a:rPr lang="en-US" sz="4000" b="1" dirty="0" smtClean="0">
                <a:solidFill>
                  <a:srgbClr val="002060"/>
                </a:solidFill>
              </a:rPr>
              <a:t> </a:t>
            </a:r>
            <a:r>
              <a:rPr lang="en-US" sz="4000" b="1" dirty="0" err="1" smtClean="0">
                <a:solidFill>
                  <a:srgbClr val="002060"/>
                </a:solidFill>
              </a:rPr>
              <a:t>Blätter</a:t>
            </a:r>
            <a:r>
              <a:rPr lang="en-US" sz="4000" b="1" dirty="0" smtClean="0">
                <a:solidFill>
                  <a:srgbClr val="002060"/>
                </a:solidFill>
              </a:rPr>
              <a:t>, rot und </a:t>
            </a:r>
            <a:r>
              <a:rPr lang="en-US" sz="4000" b="1" dirty="0" err="1" smtClean="0">
                <a:solidFill>
                  <a:srgbClr val="002060"/>
                </a:solidFill>
              </a:rPr>
              <a:t>gelb</a:t>
            </a:r>
            <a:r>
              <a:rPr lang="en-US" sz="4000" b="1" dirty="0" smtClean="0">
                <a:solidFill>
                  <a:srgbClr val="002060"/>
                </a:solidFill>
              </a:rPr>
              <a:t>,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       </a:t>
            </a:r>
            <a:r>
              <a:rPr lang="en-US" sz="4000" b="1" dirty="0" smtClean="0">
                <a:solidFill>
                  <a:srgbClr val="002060"/>
                </a:solidFill>
              </a:rPr>
              <a:t>Auf </a:t>
            </a:r>
            <a:r>
              <a:rPr lang="en-US" sz="4000" b="1" dirty="0" err="1" smtClean="0">
                <a:solidFill>
                  <a:srgbClr val="002060"/>
                </a:solidFill>
              </a:rPr>
              <a:t>der</a:t>
            </a:r>
            <a:r>
              <a:rPr lang="en-US" sz="4000" b="1" dirty="0" smtClean="0">
                <a:solidFill>
                  <a:srgbClr val="002060"/>
                </a:solidFill>
              </a:rPr>
              <a:t> </a:t>
            </a:r>
            <a:r>
              <a:rPr lang="en-US" sz="4000" b="1" dirty="0" err="1" smtClean="0">
                <a:solidFill>
                  <a:srgbClr val="002060"/>
                </a:solidFill>
              </a:rPr>
              <a:t>Erde</a:t>
            </a:r>
            <a:r>
              <a:rPr lang="ru-RU" sz="4000" b="1" dirty="0">
                <a:solidFill>
                  <a:srgbClr val="002060"/>
                </a:solidFill>
              </a:rPr>
              <a:t> </a:t>
            </a:r>
            <a:r>
              <a:rPr lang="en-US" sz="4000" b="1" dirty="0" err="1" smtClean="0">
                <a:solidFill>
                  <a:srgbClr val="002060"/>
                </a:solidFill>
              </a:rPr>
              <a:t>liegen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 descr="mp2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2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87624" y="3105835"/>
            <a:ext cx="56703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err="1" smtClean="0">
                <a:solidFill>
                  <a:srgbClr val="0000FF"/>
                </a:solidFill>
              </a:rPr>
              <a:t>Falle</a:t>
            </a:r>
            <a:r>
              <a:rPr lang="en-US" sz="4000" b="1" dirty="0" smtClean="0">
                <a:solidFill>
                  <a:srgbClr val="0000FF"/>
                </a:solidFill>
              </a:rPr>
              <a:t>, </a:t>
            </a:r>
            <a:r>
              <a:rPr lang="en-US" sz="4000" b="1" dirty="0" err="1" smtClean="0">
                <a:solidFill>
                  <a:srgbClr val="0000FF"/>
                </a:solidFill>
              </a:rPr>
              <a:t>falle</a:t>
            </a:r>
            <a:r>
              <a:rPr lang="en-US" sz="4000" b="1" dirty="0" smtClean="0">
                <a:solidFill>
                  <a:srgbClr val="0000FF"/>
                </a:solidFill>
              </a:rPr>
              <a:t> </a:t>
            </a:r>
            <a:r>
              <a:rPr lang="en-US" sz="4000" b="1" dirty="0" err="1" smtClean="0">
                <a:solidFill>
                  <a:srgbClr val="0000FF"/>
                </a:solidFill>
              </a:rPr>
              <a:t>gelbes</a:t>
            </a:r>
            <a:r>
              <a:rPr lang="en-US" sz="4000" b="1" dirty="0" smtClean="0">
                <a:solidFill>
                  <a:srgbClr val="0000FF"/>
                </a:solidFill>
              </a:rPr>
              <a:t> </a:t>
            </a:r>
            <a:r>
              <a:rPr lang="en-US" sz="4000" b="1" dirty="0" err="1" smtClean="0">
                <a:solidFill>
                  <a:srgbClr val="0000FF"/>
                </a:solidFill>
              </a:rPr>
              <a:t>Blatt</a:t>
            </a:r>
            <a:r>
              <a:rPr lang="en-US" sz="4000" b="1" dirty="0" smtClean="0">
                <a:solidFill>
                  <a:srgbClr val="0000FF"/>
                </a:solidFill>
              </a:rPr>
              <a:t>,</a:t>
            </a:r>
          </a:p>
          <a:p>
            <a:r>
              <a:rPr lang="en-US" sz="4000" b="1" dirty="0" smtClean="0">
                <a:solidFill>
                  <a:srgbClr val="0000FF"/>
                </a:solidFill>
              </a:rPr>
              <a:t>Rotes </a:t>
            </a:r>
            <a:r>
              <a:rPr lang="en-US" sz="4000" b="1" dirty="0" err="1" smtClean="0">
                <a:solidFill>
                  <a:srgbClr val="0000FF"/>
                </a:solidFill>
              </a:rPr>
              <a:t>Blatt</a:t>
            </a:r>
            <a:r>
              <a:rPr lang="en-US" sz="4000" b="1" dirty="0" smtClean="0">
                <a:solidFill>
                  <a:srgbClr val="0000FF"/>
                </a:solidFill>
              </a:rPr>
              <a:t>, </a:t>
            </a:r>
            <a:r>
              <a:rPr lang="en-US" sz="4000" b="1" dirty="0" err="1" smtClean="0">
                <a:solidFill>
                  <a:srgbClr val="0000FF"/>
                </a:solidFill>
              </a:rPr>
              <a:t>gelbes</a:t>
            </a:r>
            <a:r>
              <a:rPr lang="en-US" sz="4000" b="1" dirty="0" smtClean="0">
                <a:solidFill>
                  <a:srgbClr val="0000FF"/>
                </a:solidFill>
              </a:rPr>
              <a:t> </a:t>
            </a:r>
            <a:r>
              <a:rPr lang="en-US" sz="4000" b="1" dirty="0" err="1" smtClean="0">
                <a:solidFill>
                  <a:srgbClr val="0000FF"/>
                </a:solidFill>
              </a:rPr>
              <a:t>Blatt</a:t>
            </a:r>
            <a:endParaRPr lang="ru-RU" sz="40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Bis der Baum kein Blatt</a:t>
            </a:r>
            <a:br>
              <a:rPr lang="de-DE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</a:br>
            <a:r>
              <a:rPr lang="de-DE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mehr hat - weggeflogen alle</a:t>
            </a:r>
            <a:endParaRPr lang="ru-RU" dirty="0"/>
          </a:p>
        </p:txBody>
      </p:sp>
      <p:pic>
        <p:nvPicPr>
          <p:cNvPr id="3" name="Picture 6" descr="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516563" y="2286000"/>
            <a:ext cx="3276537" cy="4095328"/>
          </a:xfrm>
          <a:prstGeom prst="rect">
            <a:avLst/>
          </a:prstGeom>
          <a:noFill/>
        </p:spPr>
      </p:pic>
      <p:pic>
        <p:nvPicPr>
          <p:cNvPr id="4" name="Picture 9" descr="40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916832"/>
            <a:ext cx="172878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hlink"/>
                </a:solidFill>
              </a:rPr>
              <a:t>Es </a:t>
            </a:r>
            <a:r>
              <a:rPr lang="en-US" dirty="0" err="1" smtClean="0">
                <a:solidFill>
                  <a:schemeClr val="hlink"/>
                </a:solidFill>
              </a:rPr>
              <a:t>ist</a:t>
            </a:r>
            <a:r>
              <a:rPr lang="en-US" dirty="0" smtClean="0">
                <a:solidFill>
                  <a:schemeClr val="hlink"/>
                </a:solidFill>
              </a:rPr>
              <a:t> </a:t>
            </a:r>
            <a:r>
              <a:rPr lang="en-US" dirty="0" err="1" smtClean="0">
                <a:solidFill>
                  <a:schemeClr val="hlink"/>
                </a:solidFill>
              </a:rPr>
              <a:t>Herbst,es</a:t>
            </a:r>
            <a:r>
              <a:rPr lang="en-US" dirty="0" smtClean="0">
                <a:solidFill>
                  <a:schemeClr val="hlink"/>
                </a:solidFill>
              </a:rPr>
              <a:t> </a:t>
            </a:r>
            <a:r>
              <a:rPr lang="en-US" dirty="0" err="1" smtClean="0">
                <a:solidFill>
                  <a:schemeClr val="hlink"/>
                </a:solidFill>
              </a:rPr>
              <a:t>ist</a:t>
            </a:r>
            <a:r>
              <a:rPr lang="en-US" dirty="0" smtClean="0">
                <a:solidFill>
                  <a:schemeClr val="hlink"/>
                </a:solidFill>
              </a:rPr>
              <a:t> </a:t>
            </a:r>
            <a:r>
              <a:rPr lang="en-US" dirty="0" err="1" smtClean="0">
                <a:solidFill>
                  <a:schemeClr val="hlink"/>
                </a:solidFill>
              </a:rPr>
              <a:t>Herbst</a:t>
            </a:r>
            <a:r>
              <a:rPr lang="en-US" dirty="0" smtClean="0">
                <a:solidFill>
                  <a:schemeClr val="hlink"/>
                </a:solidFill>
              </a:rPr>
              <a:t>!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Herbst,es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Herbst</a:t>
            </a:r>
            <a:r>
              <a:rPr lang="en-US" dirty="0" smtClean="0"/>
              <a:t>!</a:t>
            </a:r>
          </a:p>
          <a:p>
            <a:r>
              <a:rPr lang="en-US" dirty="0" err="1" smtClean="0"/>
              <a:t>Bunte</a:t>
            </a:r>
            <a:r>
              <a:rPr lang="en-US" dirty="0" smtClean="0"/>
              <a:t> </a:t>
            </a:r>
            <a:r>
              <a:rPr lang="en-US" dirty="0" err="1" smtClean="0"/>
              <a:t>Bl</a:t>
            </a:r>
            <a:r>
              <a:rPr lang="en-US" dirty="0" err="1" smtClean="0">
                <a:cs typeface="Arial" pitchFamily="34" charset="0"/>
              </a:rPr>
              <a:t>ä</a:t>
            </a:r>
            <a:r>
              <a:rPr lang="en-US" dirty="0" err="1" smtClean="0"/>
              <a:t>tter</a:t>
            </a:r>
            <a:r>
              <a:rPr lang="en-US" dirty="0" smtClean="0"/>
              <a:t> </a:t>
            </a:r>
            <a:r>
              <a:rPr lang="en-US" dirty="0" err="1" smtClean="0"/>
              <a:t>fliegen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Bunte</a:t>
            </a:r>
            <a:r>
              <a:rPr lang="en-US" dirty="0" smtClean="0"/>
              <a:t> </a:t>
            </a:r>
            <a:r>
              <a:rPr lang="en-US" dirty="0" err="1" smtClean="0"/>
              <a:t>Bl</a:t>
            </a:r>
            <a:r>
              <a:rPr lang="en-US" dirty="0" err="1" smtClean="0">
                <a:cs typeface="Arial" pitchFamily="34" charset="0"/>
              </a:rPr>
              <a:t>ä</a:t>
            </a:r>
            <a:r>
              <a:rPr lang="en-US" dirty="0" err="1" smtClean="0"/>
              <a:t>tter</a:t>
            </a:r>
            <a:r>
              <a:rPr lang="en-US" dirty="0" smtClean="0"/>
              <a:t>, rot und </a:t>
            </a:r>
            <a:r>
              <a:rPr lang="en-US" dirty="0" err="1" smtClean="0"/>
              <a:t>gelb</a:t>
            </a:r>
            <a:r>
              <a:rPr lang="en-US" dirty="0" smtClean="0"/>
              <a:t>,</a:t>
            </a:r>
          </a:p>
          <a:p>
            <a:r>
              <a:rPr lang="en-US" dirty="0" smtClean="0"/>
              <a:t>Auf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Erde</a:t>
            </a:r>
            <a:r>
              <a:rPr lang="en-US" dirty="0" smtClean="0"/>
              <a:t> </a:t>
            </a:r>
            <a:r>
              <a:rPr lang="en-US" dirty="0" err="1" smtClean="0"/>
              <a:t>liegen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Falle</a:t>
            </a:r>
            <a:r>
              <a:rPr lang="en-US" dirty="0" smtClean="0"/>
              <a:t>, </a:t>
            </a:r>
            <a:r>
              <a:rPr lang="en-US" dirty="0" err="1" smtClean="0"/>
              <a:t>falle</a:t>
            </a:r>
            <a:r>
              <a:rPr lang="en-US" dirty="0" smtClean="0"/>
              <a:t> </a:t>
            </a:r>
            <a:r>
              <a:rPr lang="en-US" dirty="0" err="1" smtClean="0"/>
              <a:t>gelbes</a:t>
            </a:r>
            <a:r>
              <a:rPr lang="en-US" dirty="0" smtClean="0"/>
              <a:t> </a:t>
            </a:r>
            <a:r>
              <a:rPr lang="en-US" dirty="0" err="1" smtClean="0"/>
              <a:t>Blatt</a:t>
            </a:r>
            <a:r>
              <a:rPr lang="en-US" dirty="0" smtClean="0"/>
              <a:t>,</a:t>
            </a:r>
          </a:p>
          <a:p>
            <a:r>
              <a:rPr lang="en-US" dirty="0" smtClean="0"/>
              <a:t>Rotes </a:t>
            </a:r>
            <a:r>
              <a:rPr lang="en-US" dirty="0" err="1" smtClean="0"/>
              <a:t>Blatt</a:t>
            </a:r>
            <a:r>
              <a:rPr lang="en-US" dirty="0" smtClean="0"/>
              <a:t>, </a:t>
            </a:r>
            <a:r>
              <a:rPr lang="en-US" dirty="0" err="1" smtClean="0"/>
              <a:t>gelbes</a:t>
            </a:r>
            <a:r>
              <a:rPr lang="en-US" dirty="0" smtClean="0"/>
              <a:t> </a:t>
            </a:r>
            <a:r>
              <a:rPr lang="en-US" dirty="0" err="1" smtClean="0"/>
              <a:t>Blatt</a:t>
            </a:r>
            <a:endParaRPr lang="en-US" dirty="0" smtClean="0"/>
          </a:p>
          <a:p>
            <a:r>
              <a:rPr lang="en-US" dirty="0" err="1" smtClean="0"/>
              <a:t>Bis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Baum </a:t>
            </a:r>
            <a:r>
              <a:rPr lang="en-US" dirty="0" err="1" smtClean="0"/>
              <a:t>kein</a:t>
            </a:r>
            <a:r>
              <a:rPr lang="en-US" dirty="0" smtClean="0"/>
              <a:t> </a:t>
            </a:r>
            <a:r>
              <a:rPr lang="en-US" dirty="0" err="1" smtClean="0"/>
              <a:t>Blatt</a:t>
            </a:r>
            <a:r>
              <a:rPr lang="en-US" dirty="0" smtClean="0"/>
              <a:t> </a:t>
            </a:r>
            <a:r>
              <a:rPr lang="en-US" dirty="0" err="1" smtClean="0"/>
              <a:t>mehr</a:t>
            </a:r>
            <a:r>
              <a:rPr lang="en-US" dirty="0" smtClean="0"/>
              <a:t> hat – </a:t>
            </a:r>
            <a:r>
              <a:rPr lang="en-US" dirty="0" err="1" smtClean="0"/>
              <a:t>weggeflogen</a:t>
            </a:r>
            <a:r>
              <a:rPr lang="en-US" dirty="0" smtClean="0"/>
              <a:t> </a:t>
            </a:r>
            <a:r>
              <a:rPr lang="en-US" dirty="0" err="1" smtClean="0"/>
              <a:t>alle</a:t>
            </a:r>
            <a:r>
              <a:rPr lang="en-US" dirty="0" smtClean="0"/>
              <a:t>!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9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772816"/>
            <a:ext cx="3609156" cy="4194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Winter  kommt-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884368" y="836712"/>
            <a:ext cx="1008112" cy="10081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3300"/>
                </a:solidFill>
              </a:rPr>
              <a:t>Beantwortet</a:t>
            </a:r>
            <a:r>
              <a:rPr lang="en-US" dirty="0" smtClean="0">
                <a:solidFill>
                  <a:srgbClr val="FF3300"/>
                </a:solidFill>
              </a:rPr>
              <a:t> die </a:t>
            </a:r>
            <a:r>
              <a:rPr lang="en-US" dirty="0" err="1" smtClean="0">
                <a:solidFill>
                  <a:srgbClr val="FF3300"/>
                </a:solidFill>
              </a:rPr>
              <a:t>Fragen</a:t>
            </a:r>
            <a:r>
              <a:rPr lang="en-US" dirty="0" smtClean="0">
                <a:solidFill>
                  <a:srgbClr val="FF3300"/>
                </a:solidFill>
              </a:rPr>
              <a:t>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b="1" dirty="0" err="1">
                <a:solidFill>
                  <a:srgbClr val="0000FF"/>
                </a:solidFill>
              </a:rPr>
              <a:t>Ist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es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Herbst</a:t>
            </a:r>
            <a:r>
              <a:rPr lang="en-US" b="1" dirty="0">
                <a:solidFill>
                  <a:srgbClr val="0000FF"/>
                </a:solidFill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b="1" dirty="0" err="1">
                <a:solidFill>
                  <a:srgbClr val="0000FF"/>
                </a:solidFill>
              </a:rPr>
              <a:t>Wie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ist</a:t>
            </a:r>
            <a:r>
              <a:rPr lang="en-US" b="1" dirty="0">
                <a:solidFill>
                  <a:srgbClr val="0000FF"/>
                </a:solidFill>
              </a:rPr>
              <a:t> das Wetter?</a:t>
            </a:r>
          </a:p>
          <a:p>
            <a:pPr>
              <a:lnSpc>
                <a:spcPct val="90000"/>
              </a:lnSpc>
            </a:pPr>
            <a:r>
              <a:rPr lang="en-US" b="1" dirty="0" err="1">
                <a:solidFill>
                  <a:srgbClr val="0000FF"/>
                </a:solidFill>
              </a:rPr>
              <a:t>Wie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ist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der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Himmel</a:t>
            </a:r>
            <a:r>
              <a:rPr lang="en-US" b="1" dirty="0">
                <a:solidFill>
                  <a:srgbClr val="0000FF"/>
                </a:solidFill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b="1" dirty="0" err="1">
                <a:solidFill>
                  <a:srgbClr val="0000FF"/>
                </a:solidFill>
              </a:rPr>
              <a:t>Fliegen</a:t>
            </a:r>
            <a:r>
              <a:rPr lang="en-US" b="1" dirty="0">
                <a:solidFill>
                  <a:srgbClr val="0000FF"/>
                </a:solidFill>
              </a:rPr>
              <a:t> die </a:t>
            </a:r>
            <a:r>
              <a:rPr lang="en-US" b="1" dirty="0" err="1">
                <a:solidFill>
                  <a:srgbClr val="0000FF"/>
                </a:solidFill>
              </a:rPr>
              <a:t>V</a:t>
            </a:r>
            <a:r>
              <a:rPr lang="en-US" b="1" dirty="0" err="1">
                <a:solidFill>
                  <a:srgbClr val="0000FF"/>
                </a:solidFill>
                <a:cs typeface="Arial" pitchFamily="34" charset="0"/>
              </a:rPr>
              <a:t>ögel</a:t>
            </a:r>
            <a:r>
              <a:rPr lang="en-US" b="1" dirty="0">
                <a:solidFill>
                  <a:srgbClr val="0000FF"/>
                </a:solidFill>
                <a:cs typeface="Arial" pitchFamily="34" charset="0"/>
              </a:rPr>
              <a:t> in </a:t>
            </a:r>
            <a:r>
              <a:rPr lang="en-US" b="1" dirty="0" err="1">
                <a:solidFill>
                  <a:srgbClr val="0000FF"/>
                </a:solidFill>
                <a:cs typeface="Arial" pitchFamily="34" charset="0"/>
              </a:rPr>
              <a:t>warme</a:t>
            </a:r>
            <a:r>
              <a:rPr lang="en-US" b="1" dirty="0">
                <a:solidFill>
                  <a:srgbClr val="0000FF"/>
                </a:solidFill>
                <a:cs typeface="Arial" pitchFamily="34" charset="0"/>
              </a:rPr>
              <a:t>  </a:t>
            </a:r>
            <a:r>
              <a:rPr lang="en-US" b="1" dirty="0" err="1">
                <a:solidFill>
                  <a:srgbClr val="0000FF"/>
                </a:solidFill>
                <a:cs typeface="Arial" pitchFamily="34" charset="0"/>
              </a:rPr>
              <a:t>L</a:t>
            </a:r>
            <a:r>
              <a:rPr lang="en-US" b="1" dirty="0" err="1">
                <a:solidFill>
                  <a:srgbClr val="0000FF"/>
                </a:solidFill>
              </a:rPr>
              <a:t>änder</a:t>
            </a:r>
            <a:r>
              <a:rPr lang="en-US" b="1" dirty="0">
                <a:solidFill>
                  <a:srgbClr val="0000FF"/>
                </a:solidFill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0000FF"/>
                </a:solidFill>
              </a:rPr>
              <a:t>Fallen die </a:t>
            </a:r>
            <a:r>
              <a:rPr lang="en-US" b="1" dirty="0" err="1">
                <a:solidFill>
                  <a:srgbClr val="0000FF"/>
                </a:solidFill>
              </a:rPr>
              <a:t>Blätter</a:t>
            </a:r>
            <a:r>
              <a:rPr lang="en-US" b="1" dirty="0">
                <a:solidFill>
                  <a:srgbClr val="0000FF"/>
                </a:solidFill>
              </a:rPr>
              <a:t> auf die </a:t>
            </a:r>
            <a:r>
              <a:rPr lang="en-US" b="1" dirty="0" err="1">
                <a:solidFill>
                  <a:srgbClr val="0000FF"/>
                </a:solidFill>
              </a:rPr>
              <a:t>Erde</a:t>
            </a:r>
            <a:r>
              <a:rPr lang="en-US" b="1" dirty="0">
                <a:solidFill>
                  <a:srgbClr val="0000FF"/>
                </a:solidFill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0000FF"/>
                </a:solidFill>
              </a:rPr>
              <a:t>Sind die </a:t>
            </a:r>
            <a:r>
              <a:rPr lang="en-US" b="1" dirty="0" err="1">
                <a:solidFill>
                  <a:srgbClr val="0000FF"/>
                </a:solidFill>
              </a:rPr>
              <a:t>Blätter</a:t>
            </a:r>
            <a:r>
              <a:rPr lang="en-US" b="1" dirty="0">
                <a:solidFill>
                  <a:srgbClr val="0000FF"/>
                </a:solidFill>
              </a:rPr>
              <a:t>  rot, </a:t>
            </a:r>
            <a:r>
              <a:rPr lang="en-US" b="1" dirty="0" err="1">
                <a:solidFill>
                  <a:srgbClr val="0000FF"/>
                </a:solidFill>
              </a:rPr>
              <a:t>gelb</a:t>
            </a:r>
            <a:r>
              <a:rPr lang="en-US" b="1" dirty="0">
                <a:solidFill>
                  <a:srgbClr val="0000FF"/>
                </a:solidFill>
              </a:rPr>
              <a:t>, </a:t>
            </a:r>
            <a:r>
              <a:rPr lang="en-US" b="1" dirty="0" err="1">
                <a:solidFill>
                  <a:srgbClr val="0000FF"/>
                </a:solidFill>
              </a:rPr>
              <a:t>gr</a:t>
            </a:r>
            <a:r>
              <a:rPr lang="en-US" sz="1800" b="1" dirty="0" err="1" smtClean="0">
                <a:solidFill>
                  <a:srgbClr val="0000FF"/>
                </a:solidFill>
              </a:rPr>
              <a:t>Ü</a:t>
            </a:r>
            <a:r>
              <a:rPr lang="en-US" b="1" dirty="0" err="1">
                <a:solidFill>
                  <a:srgbClr val="0000FF"/>
                </a:solidFill>
              </a:rPr>
              <a:t>n</a:t>
            </a:r>
            <a:r>
              <a:rPr lang="en-US" b="1" dirty="0">
                <a:solidFill>
                  <a:srgbClr val="0000FF"/>
                </a:solidFill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b="1" dirty="0" err="1">
                <a:solidFill>
                  <a:srgbClr val="0000FF"/>
                </a:solidFill>
              </a:rPr>
              <a:t>Ist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err="1">
                <a:solidFill>
                  <a:srgbClr val="0000FF"/>
                </a:solidFill>
              </a:rPr>
              <a:t>der</a:t>
            </a:r>
            <a:r>
              <a:rPr lang="en-US" b="1" dirty="0">
                <a:solidFill>
                  <a:srgbClr val="0000FF"/>
                </a:solidFill>
              </a:rPr>
              <a:t> Wind stark?</a:t>
            </a:r>
          </a:p>
          <a:p>
            <a:pPr>
              <a:lnSpc>
                <a:spcPct val="90000"/>
              </a:lnSpc>
              <a:buNone/>
            </a:pPr>
            <a:endParaRPr lang="en-US" b="1" dirty="0">
              <a:solidFill>
                <a:srgbClr val="0000FF"/>
              </a:solidFill>
            </a:endParaRPr>
          </a:p>
          <a:p>
            <a:endParaRPr lang="ru-RU" dirty="0"/>
          </a:p>
        </p:txBody>
      </p:sp>
      <p:pic>
        <p:nvPicPr>
          <p:cNvPr id="5" name="Picture 8" descr="super_smilies05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844824"/>
            <a:ext cx="1877194" cy="225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Es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ist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Herbst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Das Wetter </a:t>
            </a:r>
            <a:r>
              <a:rPr lang="en-US" dirty="0" err="1"/>
              <a:t>ist</a:t>
            </a:r>
            <a:r>
              <a:rPr lang="en-US" dirty="0"/>
              <a:t>…</a:t>
            </a:r>
          </a:p>
          <a:p>
            <a:r>
              <a:rPr lang="en-US" dirty="0"/>
              <a:t>Die </a:t>
            </a:r>
            <a:r>
              <a:rPr lang="en-US" dirty="0" err="1"/>
              <a:t>Sonne</a:t>
            </a:r>
            <a:r>
              <a:rPr lang="en-US" dirty="0"/>
              <a:t>…</a:t>
            </a:r>
          </a:p>
          <a:p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/>
              <a:t>Himmel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…</a:t>
            </a:r>
          </a:p>
          <a:p>
            <a:r>
              <a:rPr lang="en-US" dirty="0" err="1"/>
              <a:t>Der</a:t>
            </a:r>
            <a:r>
              <a:rPr lang="en-US" dirty="0"/>
              <a:t> Wind…</a:t>
            </a:r>
          </a:p>
          <a:p>
            <a:r>
              <a:rPr lang="en-US" dirty="0"/>
              <a:t>Die </a:t>
            </a:r>
            <a:r>
              <a:rPr lang="en-US" dirty="0" err="1"/>
              <a:t>Blatter</a:t>
            </a:r>
            <a:r>
              <a:rPr lang="en-US" dirty="0"/>
              <a:t>…</a:t>
            </a:r>
          </a:p>
          <a:p>
            <a:r>
              <a:rPr lang="en-US" dirty="0"/>
              <a:t>Es </a:t>
            </a:r>
            <a:r>
              <a:rPr lang="en-US" dirty="0" err="1"/>
              <a:t>regnet</a:t>
            </a:r>
            <a:r>
              <a:rPr lang="en-US" dirty="0"/>
              <a:t>…</a:t>
            </a:r>
            <a:endParaRPr lang="ru-RU" dirty="0"/>
          </a:p>
        </p:txBody>
      </p:sp>
      <p:pic>
        <p:nvPicPr>
          <p:cNvPr id="17410" name="Picture 2" descr="http://viki.rdf.ru/media/upload/preview/34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700808"/>
            <a:ext cx="4822942" cy="43924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33207" y="2708920"/>
          <a:ext cx="6077585" cy="1587617"/>
        </p:xfrm>
        <a:graphic>
          <a:graphicData uri="http://schemas.openxmlformats.org/drawingml/2006/table">
            <a:tbl>
              <a:tblPr/>
              <a:tblGrid>
                <a:gridCol w="506095"/>
                <a:gridCol w="506095"/>
                <a:gridCol w="508000"/>
                <a:gridCol w="506730"/>
                <a:gridCol w="506095"/>
                <a:gridCol w="506095"/>
                <a:gridCol w="506095"/>
                <a:gridCol w="506095"/>
                <a:gridCol w="506095"/>
                <a:gridCol w="506730"/>
                <a:gridCol w="506730"/>
                <a:gridCol w="506730"/>
              </a:tblGrid>
              <a:tr h="430901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1. </a:t>
                      </a: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5.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3.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2.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4.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6.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latin typeface="Calibri"/>
                          <a:ea typeface="Calibri"/>
                          <a:cs typeface="Times New Roman"/>
                        </a:rPr>
                        <a:t>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://trademarket.n4.biz/image/layout_set_logo?img_id=3164963&amp;t=133980202133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1517898" cy="150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0.carguru.ru/81/16/21681/91/249691/image27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908720"/>
            <a:ext cx="2080791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knowfree.ru/images/1333131225.2120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052736"/>
            <a:ext cx="1679823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domisadiogorod.ru/wp-content/uploads/2012/01/vinograd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509120"/>
            <a:ext cx="1872208" cy="1640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dacha.ucoz.ua/vitamin/sliva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4653136"/>
            <a:ext cx="24482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belprom-image.s3.amazonaws.com/2008323_w640_h640_dinya600x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4509120"/>
            <a:ext cx="2004907" cy="1631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7544" y="1556792"/>
            <a:ext cx="575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491880" y="177281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300192" y="1844824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11560" y="594928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203848" y="6021288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868144" y="6093296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6.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619672" y="332656"/>
            <a:ext cx="56811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>
                <a:solidFill>
                  <a:srgbClr val="0070C0"/>
                </a:solidFill>
              </a:rPr>
              <a:t>Wir</a:t>
            </a:r>
            <a:r>
              <a:rPr lang="en-US" sz="4000" dirty="0" smtClean="0">
                <a:solidFill>
                  <a:srgbClr val="0070C0"/>
                </a:solidFill>
              </a:rPr>
              <a:t> l</a:t>
            </a:r>
            <a:r>
              <a:rPr lang="ru-RU" sz="4000" dirty="0" err="1" smtClean="0">
                <a:solidFill>
                  <a:srgbClr val="0070C0"/>
                </a:solidFill>
              </a:rPr>
              <a:t>ӧ</a:t>
            </a:r>
            <a:r>
              <a:rPr lang="en-US" sz="4000" dirty="0" err="1" smtClean="0">
                <a:solidFill>
                  <a:srgbClr val="0070C0"/>
                </a:solidFill>
              </a:rPr>
              <a:t>sen</a:t>
            </a:r>
            <a:r>
              <a:rPr lang="en-US" sz="4000" dirty="0" smtClean="0">
                <a:solidFill>
                  <a:srgbClr val="0070C0"/>
                </a:solidFill>
              </a:rPr>
              <a:t> </a:t>
            </a:r>
            <a:r>
              <a:rPr lang="en-US" sz="4000" dirty="0" err="1" smtClean="0">
                <a:solidFill>
                  <a:srgbClr val="0070C0"/>
                </a:solidFill>
              </a:rPr>
              <a:t>Kreuzworträtsel</a:t>
            </a:r>
            <a:r>
              <a:rPr lang="en-US" dirty="0" smtClean="0"/>
              <a:t>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783</Words>
  <Application>Microsoft Office PowerPoint</Application>
  <PresentationFormat>Экран (4:3)</PresentationFormat>
  <Paragraphs>403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Wann ist das ?</vt:lpstr>
      <vt:lpstr>Слайд 2</vt:lpstr>
      <vt:lpstr>Слайд 3</vt:lpstr>
      <vt:lpstr>Слайд 4</vt:lpstr>
      <vt:lpstr>Bis der Baum kein Blatt mehr hat - weggeflogen alle</vt:lpstr>
      <vt:lpstr>Es ist Herbst,es ist Herbst!</vt:lpstr>
      <vt:lpstr>Beantwortet die Fragen!</vt:lpstr>
      <vt:lpstr>Es ist Herbst.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Macht den Dialog! Am Markt!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XTreme.ws</cp:lastModifiedBy>
  <cp:revision>39</cp:revision>
  <dcterms:created xsi:type="dcterms:W3CDTF">2012-11-17T18:23:01Z</dcterms:created>
  <dcterms:modified xsi:type="dcterms:W3CDTF">2013-10-14T12:04:03Z</dcterms:modified>
</cp:coreProperties>
</file>