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B71C9-1963-44DF-BB30-0B933B559723}" type="datetimeFigureOut">
              <a:rPr lang="ru-RU" smtClean="0"/>
              <a:t>03.12.2010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5EBFB-374B-481D-8E7C-65566C6907D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9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B71C9-1963-44DF-BB30-0B933B559723}" type="datetimeFigureOut">
              <a:rPr lang="ru-RU" smtClean="0"/>
              <a:t>03.12.2010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5EBFB-374B-481D-8E7C-65566C6907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B71C9-1963-44DF-BB30-0B933B559723}" type="datetimeFigureOut">
              <a:rPr lang="ru-RU" smtClean="0"/>
              <a:t>03.12.2010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5EBFB-374B-481D-8E7C-65566C6907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B71C9-1963-44DF-BB30-0B933B559723}" type="datetimeFigureOut">
              <a:rPr lang="ru-RU" smtClean="0"/>
              <a:t>03.12.2010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5EBFB-374B-481D-8E7C-65566C6907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B71C9-1963-44DF-BB30-0B933B559723}" type="datetimeFigureOut">
              <a:rPr lang="ru-RU" smtClean="0"/>
              <a:t>03.12.2010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5EBFB-374B-481D-8E7C-65566C6907D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9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B71C9-1963-44DF-BB30-0B933B559723}" type="datetimeFigureOut">
              <a:rPr lang="ru-RU" smtClean="0"/>
              <a:t>03.12.2010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5EBFB-374B-481D-8E7C-65566C6907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B71C9-1963-44DF-BB30-0B933B559723}" type="datetimeFigureOut">
              <a:rPr lang="ru-RU" smtClean="0"/>
              <a:t>03.12.2010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5EBFB-374B-481D-8E7C-65566C6907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B71C9-1963-44DF-BB30-0B933B559723}" type="datetimeFigureOut">
              <a:rPr lang="ru-RU" smtClean="0"/>
              <a:t>03.12.2010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5EBFB-374B-481D-8E7C-65566C6907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B71C9-1963-44DF-BB30-0B933B559723}" type="datetimeFigureOut">
              <a:rPr lang="ru-RU" smtClean="0"/>
              <a:t>03.12.2010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5EBFB-374B-481D-8E7C-65566C6907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B71C9-1963-44DF-BB30-0B933B559723}" type="datetimeFigureOut">
              <a:rPr lang="ru-RU" smtClean="0"/>
              <a:t>03.12.2010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5EBFB-374B-481D-8E7C-65566C6907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B71C9-1963-44DF-BB30-0B933B559723}" type="datetimeFigureOut">
              <a:rPr lang="ru-RU" smtClean="0"/>
              <a:t>03.12.2010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E55EBFB-374B-481D-8E7C-65566C6907D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 advTm="9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84B71C9-1963-44DF-BB30-0B933B559723}" type="datetimeFigureOut">
              <a:rPr lang="ru-RU" smtClean="0"/>
              <a:t>03.12.2010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E55EBFB-374B-481D-8E7C-65566C6907DE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advClick="0" advTm="900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87;&#1088;&#1077;&#1079;&#1077;&#1085;&#1090;&#1072;&#1094;&#1080;&#1103;\unasmp3.net_-_svetlana_lazareva_-_mama.mp3" TargetMode="Externa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unasmp3.net_-_svetlana_lazareva_-_mam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142844" y="6429396"/>
            <a:ext cx="304800" cy="304800"/>
          </a:xfrm>
          <a:prstGeom prst="rect">
            <a:avLst/>
          </a:prstGeom>
        </p:spPr>
      </p:pic>
      <p:pic>
        <p:nvPicPr>
          <p:cNvPr id="5" name="Рисунок 4" descr="2009_11_0_45_2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5852" y="-16"/>
            <a:ext cx="6858016" cy="6858016"/>
          </a:xfrm>
          <a:prstGeom prst="rect">
            <a:avLst/>
          </a:prstGeo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8916115_163_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-4483"/>
            <a:ext cx="5023337" cy="6862483"/>
          </a:xfr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7113015345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0"/>
            <a:ext cx="8054698" cy="6858000"/>
          </a:xfr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56365324_1227373755_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57166"/>
            <a:ext cx="9137965" cy="6120712"/>
          </a:xfr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27476728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0"/>
            <a:ext cx="5782356" cy="7121128"/>
          </a:xfr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6017948_denmateriprazd_1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3108" y="-122683"/>
            <a:ext cx="4643470" cy="6980683"/>
          </a:xfr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4655378_12081667_1198245178_1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64459" y="74435"/>
            <a:ext cx="9208459" cy="6783565"/>
          </a:xfr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44088_33044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57166"/>
            <a:ext cx="9215467" cy="6143644"/>
          </a:xfr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4619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71467" y="357166"/>
            <a:ext cx="9215467" cy="6143644"/>
          </a:xfr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5261_o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32" y="0"/>
            <a:ext cx="9121368" cy="6848043"/>
          </a:xfr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895d3fa0bb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57166"/>
            <a:ext cx="9146862" cy="6143644"/>
          </a:xfr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14c883356ef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-30382"/>
            <a:ext cx="8286776" cy="6888382"/>
          </a:xfr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09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2406" y="23980"/>
            <a:ext cx="9166406" cy="6814393"/>
          </a:xfr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29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9902" y="0"/>
            <a:ext cx="9837295" cy="6858000"/>
          </a:xfr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21a9a6f69f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0"/>
            <a:ext cx="5000660" cy="7476069"/>
          </a:xfr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28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-47"/>
            <a:ext cx="6858047" cy="6858047"/>
          </a:xfr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1c38944768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0"/>
            <a:ext cx="5368795" cy="6873795"/>
          </a:xfr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cf754bb7ca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21055"/>
            <a:ext cx="10073937" cy="6736945"/>
          </a:xfr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-65990"/>
            <a:ext cx="5572164" cy="6923990"/>
          </a:xfr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eafd969aa798d4dc9180e790d7b364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0"/>
            <a:ext cx="5874730" cy="6858000"/>
          </a:xfr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ca23a7cd34c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6110" y="-103684"/>
            <a:ext cx="9160110" cy="6961684"/>
          </a:xfr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10499727_den-materi-zajjcy-mame06_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74973" y="82055"/>
            <a:ext cx="9218973" cy="6775945"/>
          </a:xfr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Асено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untitled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1"/>
            <a:ext cx="5769953" cy="6858000"/>
          </a:xfr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others-da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46" y="0"/>
            <a:ext cx="4577391" cy="6858000"/>
          </a:xfr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other-chil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0"/>
            <a:ext cx="7858148" cy="6853847"/>
          </a:xfr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otherbab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otherandbaby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-48246"/>
            <a:ext cx="4857783" cy="6906246"/>
          </a:xfr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oth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0"/>
            <a:ext cx="5143536" cy="6858048"/>
          </a:xfr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58</TotalTime>
  <Words>0</Words>
  <Application>Microsoft Office PowerPoint</Application>
  <PresentationFormat>Экран (4:3)</PresentationFormat>
  <Paragraphs>0</Paragraphs>
  <Slides>29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Company>МОУ СОШ №9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школьный 15</dc:creator>
  <cp:lastModifiedBy>школьный 15</cp:lastModifiedBy>
  <cp:revision>11</cp:revision>
  <dcterms:created xsi:type="dcterms:W3CDTF">2010-12-03T10:56:30Z</dcterms:created>
  <dcterms:modified xsi:type="dcterms:W3CDTF">2010-12-03T11:55:04Z</dcterms:modified>
</cp:coreProperties>
</file>