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9" r:id="rId5"/>
    <p:sldId id="260" r:id="rId6"/>
    <p:sldId id="258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9228B-2EF9-4937-8379-DA12F59B4DD4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C7589-5059-451C-8504-503FA22E0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9228B-2EF9-4937-8379-DA12F59B4DD4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C7589-5059-451C-8504-503FA22E0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9228B-2EF9-4937-8379-DA12F59B4DD4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C7589-5059-451C-8504-503FA22E0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9228B-2EF9-4937-8379-DA12F59B4DD4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C7589-5059-451C-8504-503FA22E0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9228B-2EF9-4937-8379-DA12F59B4DD4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C7589-5059-451C-8504-503FA22E0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9228B-2EF9-4937-8379-DA12F59B4DD4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C7589-5059-451C-8504-503FA22E0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9228B-2EF9-4937-8379-DA12F59B4DD4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C7589-5059-451C-8504-503FA22E0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9228B-2EF9-4937-8379-DA12F59B4DD4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C7589-5059-451C-8504-503FA22E0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9228B-2EF9-4937-8379-DA12F59B4DD4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C7589-5059-451C-8504-503FA22E0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9228B-2EF9-4937-8379-DA12F59B4DD4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C7589-5059-451C-8504-503FA22E0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9228B-2EF9-4937-8379-DA12F59B4DD4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C7589-5059-451C-8504-503FA22E0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9228B-2EF9-4937-8379-DA12F59B4DD4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4C7589-5059-451C-8504-503FA22E0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 l="1205" t="1680" r="1506" b="2101"/>
          <a:stretch>
            <a:fillRect/>
          </a:stretch>
        </p:blipFill>
        <p:spPr bwMode="auto">
          <a:xfrm>
            <a:off x="285720" y="285728"/>
            <a:ext cx="8572560" cy="608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85728"/>
            <a:ext cx="4716355" cy="6331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52"/>
            <a:ext cx="4857784" cy="6432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 b="27550"/>
          <a:stretch>
            <a:fillRect/>
          </a:stretch>
        </p:blipFill>
        <p:spPr bwMode="auto">
          <a:xfrm>
            <a:off x="500034" y="142852"/>
            <a:ext cx="6786577" cy="6372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 b="27361"/>
          <a:stretch>
            <a:fillRect/>
          </a:stretch>
        </p:blipFill>
        <p:spPr bwMode="auto">
          <a:xfrm>
            <a:off x="428596" y="142852"/>
            <a:ext cx="2167111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 l="3736"/>
          <a:stretch>
            <a:fillRect/>
          </a:stretch>
        </p:blipFill>
        <p:spPr bwMode="auto">
          <a:xfrm>
            <a:off x="3214678" y="1857364"/>
            <a:ext cx="5521623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619571" y="1397000"/>
          <a:ext cx="5904858" cy="4064000"/>
        </p:xfrm>
        <a:graphic>
          <a:graphicData uri="http://schemas.openxmlformats.org/drawingml/2006/table">
            <a:tbl>
              <a:tblPr/>
              <a:tblGrid>
                <a:gridCol w="5904858"/>
              </a:tblGrid>
              <a:tr h="40640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39729" marR="29397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14290"/>
            <a:ext cx="3844142" cy="6466901"/>
          </a:xfrm>
          <a:prstGeom prst="rect">
            <a:avLst/>
          </a:prstGeom>
          <a:noFill/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lum bright="-20000" contrast="60000"/>
            <a:grayscl/>
          </a:blip>
          <a:srcRect l="1598" t="2261" r="1917" b="1028"/>
          <a:stretch>
            <a:fillRect/>
          </a:stretch>
        </p:blipFill>
        <p:spPr bwMode="auto">
          <a:xfrm>
            <a:off x="1785918" y="142852"/>
            <a:ext cx="4143404" cy="6455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0</Words>
  <Application>Microsoft Office PowerPoint</Application>
  <PresentationFormat>Экран (4:3)</PresentationFormat>
  <Paragraphs>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   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7</cp:revision>
  <dcterms:created xsi:type="dcterms:W3CDTF">2015-03-29T18:01:14Z</dcterms:created>
  <dcterms:modified xsi:type="dcterms:W3CDTF">2015-03-29T19:26:08Z</dcterms:modified>
</cp:coreProperties>
</file>