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1" r:id="rId5"/>
    <p:sldId id="259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7F0E4-8BEC-4D09-9B1F-A62F7D8BABC4}" type="datetimeFigureOut">
              <a:rPr lang="ru-RU" smtClean="0"/>
              <a:t>01.04.2015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420A9-437A-4E0F-A55F-0B9829EC809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7F0E4-8BEC-4D09-9B1F-A62F7D8BABC4}" type="datetimeFigureOut">
              <a:rPr lang="ru-RU" smtClean="0"/>
              <a:t>01.04.2015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420A9-437A-4E0F-A55F-0B9829EC809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7F0E4-8BEC-4D09-9B1F-A62F7D8BABC4}" type="datetimeFigureOut">
              <a:rPr lang="ru-RU" smtClean="0"/>
              <a:t>01.04.2015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420A9-437A-4E0F-A55F-0B9829EC809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7F0E4-8BEC-4D09-9B1F-A62F7D8BABC4}" type="datetimeFigureOut">
              <a:rPr lang="ru-RU" smtClean="0"/>
              <a:t>01.04.2015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420A9-437A-4E0F-A55F-0B9829EC809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7F0E4-8BEC-4D09-9B1F-A62F7D8BABC4}" type="datetimeFigureOut">
              <a:rPr lang="ru-RU" smtClean="0"/>
              <a:t>01.04.2015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420A9-437A-4E0F-A55F-0B9829EC809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7F0E4-8BEC-4D09-9B1F-A62F7D8BABC4}" type="datetimeFigureOut">
              <a:rPr lang="ru-RU" smtClean="0"/>
              <a:t>01.04.2015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420A9-437A-4E0F-A55F-0B9829EC809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7F0E4-8BEC-4D09-9B1F-A62F7D8BABC4}" type="datetimeFigureOut">
              <a:rPr lang="ru-RU" smtClean="0"/>
              <a:t>01.04.2015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420A9-437A-4E0F-A55F-0B9829EC809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7F0E4-8BEC-4D09-9B1F-A62F7D8BABC4}" type="datetimeFigureOut">
              <a:rPr lang="ru-RU" smtClean="0"/>
              <a:t>01.04.2015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420A9-437A-4E0F-A55F-0B9829EC809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7F0E4-8BEC-4D09-9B1F-A62F7D8BABC4}" type="datetimeFigureOut">
              <a:rPr lang="ru-RU" smtClean="0"/>
              <a:t>01.04.2015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420A9-437A-4E0F-A55F-0B9829EC809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7F0E4-8BEC-4D09-9B1F-A62F7D8BABC4}" type="datetimeFigureOut">
              <a:rPr lang="ru-RU" smtClean="0"/>
              <a:t>01.04.2015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420A9-437A-4E0F-A55F-0B9829EC809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7F0E4-8BEC-4D09-9B1F-A62F7D8BABC4}" type="datetimeFigureOut">
              <a:rPr lang="ru-RU" smtClean="0"/>
              <a:t>01.04.2015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420A9-437A-4E0F-A55F-0B9829EC809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07F0E4-8BEC-4D09-9B1F-A62F7D8BABC4}" type="datetimeFigureOut">
              <a:rPr lang="ru-RU" smtClean="0"/>
              <a:t>01.04.2015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1420A9-437A-4E0F-A55F-0B9829EC809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1460983" y="-1103850"/>
            <a:ext cx="6072230" cy="8708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1592581" y="-1021132"/>
            <a:ext cx="5815964" cy="8429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1644530" y="-1073082"/>
            <a:ext cx="5929354" cy="8646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сладости, разноцветные, цвета, печенье, мармелад, конфеты - (картинка, изображение, фото, обои 242450)"/>
          <p:cNvPicPr>
            <a:picLocks noChangeAspect="1" noChangeArrowheads="1"/>
          </p:cNvPicPr>
          <p:nvPr/>
        </p:nvPicPr>
        <p:blipFill>
          <a:blip r:embed="rId2"/>
          <a:srcRect b="9235"/>
          <a:stretch>
            <a:fillRect/>
          </a:stretch>
        </p:blipFill>
        <p:spPr bwMode="auto">
          <a:xfrm>
            <a:off x="357157" y="214289"/>
            <a:ext cx="8387007" cy="57150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Самая красивая заброшка в мире - ЯПлакалъ"/>
          <p:cNvPicPr>
            <a:picLocks noChangeAspect="1" noChangeArrowheads="1"/>
          </p:cNvPicPr>
          <p:nvPr/>
        </p:nvPicPr>
        <p:blipFill>
          <a:blip r:embed="rId2"/>
          <a:srcRect b="4846"/>
          <a:stretch>
            <a:fillRect/>
          </a:stretch>
        </p:blipFill>
        <p:spPr bwMode="auto">
          <a:xfrm>
            <a:off x="785786" y="500042"/>
            <a:ext cx="7072362" cy="55721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Новости Беларуси"/>
          <p:cNvPicPr>
            <a:picLocks noChangeAspect="1" noChangeArrowheads="1"/>
          </p:cNvPicPr>
          <p:nvPr/>
        </p:nvPicPr>
        <p:blipFill>
          <a:blip r:embed="rId2"/>
          <a:srcRect b="6410"/>
          <a:stretch>
            <a:fillRect/>
          </a:stretch>
        </p:blipFill>
        <p:spPr bwMode="auto">
          <a:xfrm>
            <a:off x="500034" y="428604"/>
            <a:ext cx="7734876" cy="5429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0</Words>
  <Application>Microsoft Office PowerPoint</Application>
  <PresentationFormat>Экран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11</cp:revision>
  <dcterms:created xsi:type="dcterms:W3CDTF">2015-04-01T19:01:39Z</dcterms:created>
  <dcterms:modified xsi:type="dcterms:W3CDTF">2015-04-01T20:43:21Z</dcterms:modified>
</cp:coreProperties>
</file>