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57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FF393-100F-4161-B44A-1FE15CAC7C47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5CAB-E096-41F8-9C92-A775D32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b="5608"/>
          <a:stretch>
            <a:fillRect/>
          </a:stretch>
        </p:blipFill>
        <p:spPr bwMode="auto">
          <a:xfrm>
            <a:off x="604700" y="0"/>
            <a:ext cx="7775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Мои документы\Мои рисунки\Изображение\Изображение 054.jpg"/>
          <p:cNvPicPr>
            <a:picLocks noChangeAspect="1" noChangeArrowheads="1"/>
          </p:cNvPicPr>
          <p:nvPr/>
        </p:nvPicPr>
        <p:blipFill>
          <a:blip r:embed="rId2"/>
          <a:srcRect l="5882" t="3794" r="9559" b="58036"/>
          <a:stretch>
            <a:fillRect/>
          </a:stretch>
        </p:blipFill>
        <p:spPr bwMode="auto">
          <a:xfrm>
            <a:off x="285719" y="285728"/>
            <a:ext cx="8417151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ggggggggggoooood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359" y="214291"/>
            <a:ext cx="8500483" cy="6375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Мои документы\Мои рисунки\Изображение\Изображение 053.jpg"/>
          <p:cNvPicPr>
            <a:picLocks noChangeAspect="1" noChangeArrowheads="1"/>
          </p:cNvPicPr>
          <p:nvPr/>
        </p:nvPicPr>
        <p:blipFill>
          <a:blip r:embed="rId2"/>
          <a:srcRect l="6433" t="50224" r="9926" b="11606"/>
          <a:stretch>
            <a:fillRect/>
          </a:stretch>
        </p:blipFill>
        <p:spPr bwMode="auto">
          <a:xfrm>
            <a:off x="285719" y="1000108"/>
            <a:ext cx="8651517" cy="5419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Мои документы\Мои рисунки\Изображение\Изображение 055.jpg"/>
          <p:cNvPicPr>
            <a:picLocks noChangeAspect="1" noChangeArrowheads="1"/>
          </p:cNvPicPr>
          <p:nvPr/>
        </p:nvPicPr>
        <p:blipFill>
          <a:blip r:embed="rId2"/>
          <a:srcRect l="4963" t="3794" r="9559" b="58036"/>
          <a:stretch>
            <a:fillRect/>
          </a:stretch>
        </p:blipFill>
        <p:spPr bwMode="auto">
          <a:xfrm>
            <a:off x="428595" y="428604"/>
            <a:ext cx="839208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Мои документы\Мои рисунки\Изображение\Изображение 055.jpg"/>
          <p:cNvPicPr>
            <a:picLocks noChangeAspect="1" noChangeArrowheads="1"/>
          </p:cNvPicPr>
          <p:nvPr/>
        </p:nvPicPr>
        <p:blipFill>
          <a:blip r:embed="rId2"/>
          <a:srcRect l="4963" t="49330" r="9559" b="12500"/>
          <a:stretch>
            <a:fillRect/>
          </a:stretch>
        </p:blipFill>
        <p:spPr bwMode="auto">
          <a:xfrm>
            <a:off x="357157" y="500042"/>
            <a:ext cx="839208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Изображение\Изображение 053.jpg"/>
          <p:cNvPicPr>
            <a:picLocks noChangeAspect="1" noChangeArrowheads="1"/>
          </p:cNvPicPr>
          <p:nvPr/>
        </p:nvPicPr>
        <p:blipFill>
          <a:blip r:embed="rId2"/>
          <a:srcRect l="5515" t="5357" r="9926" b="57812"/>
          <a:stretch>
            <a:fillRect/>
          </a:stretch>
        </p:blipFill>
        <p:spPr bwMode="auto">
          <a:xfrm>
            <a:off x="227271" y="428604"/>
            <a:ext cx="8603733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Изображение\Изображение 056.jpg"/>
          <p:cNvPicPr>
            <a:picLocks noChangeAspect="1" noChangeArrowheads="1"/>
          </p:cNvPicPr>
          <p:nvPr/>
        </p:nvPicPr>
        <p:blipFill>
          <a:blip r:embed="rId2"/>
          <a:srcRect l="4963" t="3794" r="10478" b="58705"/>
          <a:stretch>
            <a:fillRect/>
          </a:stretch>
        </p:blipFill>
        <p:spPr bwMode="auto">
          <a:xfrm>
            <a:off x="357157" y="214290"/>
            <a:ext cx="8567457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Изображение\Изображение 056.jpg"/>
          <p:cNvPicPr>
            <a:picLocks noChangeAspect="1" noChangeArrowheads="1"/>
          </p:cNvPicPr>
          <p:nvPr/>
        </p:nvPicPr>
        <p:blipFill>
          <a:blip r:embed="rId2"/>
          <a:srcRect l="4963" t="50000" r="10478" b="12500"/>
          <a:stretch>
            <a:fillRect/>
          </a:stretch>
        </p:blipFill>
        <p:spPr bwMode="auto">
          <a:xfrm>
            <a:off x="285719" y="500042"/>
            <a:ext cx="8567457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Изображение\Изображение 058.jpg"/>
          <p:cNvPicPr>
            <a:picLocks noChangeAspect="1" noChangeArrowheads="1"/>
          </p:cNvPicPr>
          <p:nvPr/>
        </p:nvPicPr>
        <p:blipFill>
          <a:blip r:embed="rId2"/>
          <a:srcRect l="4044" t="4464" r="10478" b="58036"/>
          <a:stretch>
            <a:fillRect/>
          </a:stretch>
        </p:blipFill>
        <p:spPr bwMode="auto">
          <a:xfrm>
            <a:off x="285720" y="214290"/>
            <a:ext cx="866058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Изображение\Изображение 058.jpg"/>
          <p:cNvPicPr>
            <a:picLocks noChangeAspect="1" noChangeArrowheads="1"/>
          </p:cNvPicPr>
          <p:nvPr/>
        </p:nvPicPr>
        <p:blipFill>
          <a:blip r:embed="rId2"/>
          <a:srcRect l="4044" t="50000" r="10478" b="12500"/>
          <a:stretch>
            <a:fillRect/>
          </a:stretch>
        </p:blipFill>
        <p:spPr bwMode="auto">
          <a:xfrm>
            <a:off x="214282" y="500042"/>
            <a:ext cx="866058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Мои документы\Мои рисунки\Изображение\Изображение 057.jpg"/>
          <p:cNvPicPr>
            <a:picLocks noChangeAspect="1" noChangeArrowheads="1"/>
          </p:cNvPicPr>
          <p:nvPr/>
        </p:nvPicPr>
        <p:blipFill>
          <a:blip r:embed="rId2"/>
          <a:srcRect l="4963" t="3794" r="9559" b="55357"/>
          <a:stretch>
            <a:fillRect/>
          </a:stretch>
        </p:blipFill>
        <p:spPr bwMode="auto">
          <a:xfrm>
            <a:off x="357157" y="214290"/>
            <a:ext cx="8277439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Мои документы\Мои рисунки\Изображение\Изображение 057.jpg"/>
          <p:cNvPicPr>
            <a:picLocks noChangeAspect="1" noChangeArrowheads="1"/>
          </p:cNvPicPr>
          <p:nvPr/>
        </p:nvPicPr>
        <p:blipFill>
          <a:blip r:embed="rId2"/>
          <a:srcRect l="5882" t="50000" r="9559" b="11830"/>
          <a:stretch>
            <a:fillRect/>
          </a:stretch>
        </p:blipFill>
        <p:spPr bwMode="auto">
          <a:xfrm>
            <a:off x="357158" y="285728"/>
            <a:ext cx="8532454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Мои документы\Мои рисунки\Изображение\Изображение 054.jpg"/>
          <p:cNvPicPr>
            <a:picLocks noChangeAspect="1" noChangeArrowheads="1"/>
          </p:cNvPicPr>
          <p:nvPr/>
        </p:nvPicPr>
        <p:blipFill>
          <a:blip r:embed="rId2"/>
          <a:srcRect l="5882" t="49330" r="10478" b="12500"/>
          <a:stretch>
            <a:fillRect/>
          </a:stretch>
        </p:blipFill>
        <p:spPr bwMode="auto">
          <a:xfrm>
            <a:off x="357158" y="428604"/>
            <a:ext cx="821161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1</cp:lastModifiedBy>
  <cp:revision>5</cp:revision>
  <dcterms:created xsi:type="dcterms:W3CDTF">2010-04-12T19:50:36Z</dcterms:created>
  <dcterms:modified xsi:type="dcterms:W3CDTF">2015-04-12T21:03:33Z</dcterms:modified>
</cp:coreProperties>
</file>