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9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</p:sldLayoutIdLst>
  <p:transition>
    <p:comb dir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yandex.ru/images/search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CF4"/>
              </a:clrFrom>
              <a:clrTo>
                <a:srgbClr val="FFFCF4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1907704" y="1700808"/>
            <a:ext cx="5617790" cy="37613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8136904" cy="1758057"/>
          </a:xfrm>
        </p:spPr>
        <p:txBody>
          <a:bodyPr>
            <a:normAutofit/>
          </a:bodyPr>
          <a:lstStyle/>
          <a:p>
            <a:pPr algn="l"/>
            <a:r>
              <a:rPr lang="ru-RU" b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</a:t>
            </a:r>
            <a:r>
              <a:rPr lang="ru-RU" sz="4800" b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Строение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тела </a:t>
            </a:r>
            <a:b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человека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085184"/>
            <a:ext cx="6400800" cy="148972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Constantia" pitchFamily="18" charset="0"/>
              </a:rPr>
              <a:t>Коваленко Валентина Сергеевна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onstantia" pitchFamily="18" charset="0"/>
              </a:rPr>
              <a:t>учитель-логопед подготовила презентацию для детей с ОНР подготовительной группы по лексике-грамматике </a:t>
            </a:r>
          </a:p>
          <a:p>
            <a:endParaRPr lang="ru-RU" sz="3600" dirty="0" smtClean="0">
              <a:solidFill>
                <a:schemeClr val="tx1"/>
              </a:solidFill>
              <a:latin typeface="Constantia" pitchFamily="18" charset="0"/>
            </a:endParaRPr>
          </a:p>
          <a:p>
            <a:endParaRPr lang="ru-RU" sz="3600" dirty="0" smtClean="0">
              <a:solidFill>
                <a:schemeClr val="tx1"/>
              </a:solidFill>
              <a:latin typeface="Constantia" pitchFamily="18" charset="0"/>
            </a:endParaRPr>
          </a:p>
          <a:p>
            <a:endParaRPr lang="en-US" sz="2000" dirty="0" smtClean="0">
              <a:solidFill>
                <a:schemeClr val="tx1"/>
              </a:solidFill>
              <a:latin typeface="Constant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Constantia" pitchFamily="18" charset="0"/>
            </a:endParaRPr>
          </a:p>
          <a:p>
            <a:endParaRPr lang="ru-RU" sz="2000" dirty="0">
              <a:latin typeface="Constant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1619673" y="188641"/>
            <a:ext cx="5976663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900" dirty="0" smtClean="0">
                <a:latin typeface="Constantia" pitchFamily="18" charset="0"/>
              </a:rPr>
              <a:t>«Назови, чего у человека по два»</a:t>
            </a:r>
            <a:endParaRPr lang="ru-RU" sz="29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image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060848"/>
            <a:ext cx="241300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image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1772816"/>
            <a:ext cx="2016224" cy="314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image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789040"/>
            <a:ext cx="80567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image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691680" y="3789040"/>
            <a:ext cx="80567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Материалы за Ноябрь 2011 года &quot; Страница 2 &quot; Фото девушек, смешные фото приколы, видео приколы, прикольные картинки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9085" t="10638" r="7338" b="21277"/>
          <a:stretch>
            <a:fillRect/>
          </a:stretch>
        </p:blipFill>
        <p:spPr bwMode="auto">
          <a:xfrm>
            <a:off x="5724128" y="2636912"/>
            <a:ext cx="2376264" cy="1653053"/>
          </a:xfrm>
          <a:prstGeom prst="rect">
            <a:avLst/>
          </a:prstGeom>
          <a:noFill/>
        </p:spPr>
      </p:pic>
      <p:cxnSp>
        <p:nvCxnSpPr>
          <p:cNvPr id="14" name="Прямая со стрелкой 13"/>
          <p:cNvCxnSpPr/>
          <p:nvPr/>
        </p:nvCxnSpPr>
        <p:spPr>
          <a:xfrm>
            <a:off x="1043608" y="2060848"/>
            <a:ext cx="216024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1547664" y="2708920"/>
            <a:ext cx="72008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2771800" y="2564904"/>
            <a:ext cx="360040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779912" y="2924944"/>
            <a:ext cx="360040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4355976" y="4581128"/>
            <a:ext cx="288032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3707904" y="4653136"/>
            <a:ext cx="216024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6300192" y="3429000"/>
            <a:ext cx="360040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7380312" y="3861048"/>
            <a:ext cx="288032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sz="2900" b="1" dirty="0" smtClean="0">
                <a:latin typeface="Constantia" pitchFamily="18" charset="0"/>
              </a:rPr>
              <a:t>«Назови части тела человека, которых нет у домашних животных»</a:t>
            </a:r>
            <a:endParaRPr lang="ru-RU" sz="29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1844824"/>
            <a:ext cx="314449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1700808"/>
            <a:ext cx="2733675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Constantia" pitchFamily="18" charset="0"/>
              </a:rPr>
              <a:t>Игра «Четвертый лишний»</a:t>
            </a:r>
            <a:endParaRPr lang="ru-RU" sz="32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2050" name="Picture 2" descr="image1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F"/>
              </a:clrFrom>
              <a:clrTo>
                <a:srgbClr val="FC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340768"/>
            <a:ext cx="1728192" cy="199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image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7" y="1196753"/>
            <a:ext cx="1731020" cy="232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image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1844824"/>
            <a:ext cx="2253060" cy="144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image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772816"/>
            <a:ext cx="1157933" cy="1618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image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4509120"/>
            <a:ext cx="1512168" cy="152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image1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4" y="4365105"/>
            <a:ext cx="141007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image1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9" y="4221088"/>
            <a:ext cx="1846139" cy="185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image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4365105"/>
            <a:ext cx="980995" cy="149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ru-RU" dirty="0"/>
          </a:p>
        </p:txBody>
      </p:sp>
      <p:pic>
        <p:nvPicPr>
          <p:cNvPr id="3074" name="Picture 2" descr="image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548680"/>
            <a:ext cx="1440160" cy="2244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image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1412776"/>
            <a:ext cx="147510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image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692696"/>
            <a:ext cx="1139007" cy="213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image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980728"/>
            <a:ext cx="1766963" cy="167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image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4149080"/>
            <a:ext cx="200217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image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3429000"/>
            <a:ext cx="1420813" cy="2528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080" name="Picture 8" descr="image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8538"/>
          <a:stretch>
            <a:fillRect/>
          </a:stretch>
        </p:blipFill>
        <p:spPr bwMode="auto">
          <a:xfrm>
            <a:off x="4644008" y="4005064"/>
            <a:ext cx="175499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image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020" t="3275" r="7439" b="8299"/>
          <a:stretch>
            <a:fillRect/>
          </a:stretch>
        </p:blipFill>
        <p:spPr bwMode="auto">
          <a:xfrm>
            <a:off x="6876256" y="3789041"/>
            <a:ext cx="177886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988841"/>
            <a:ext cx="7632848" cy="327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         Использованные картинки: с сайта </a:t>
            </a:r>
            <a:r>
              <a:rPr lang="en-US" sz="2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  <a:hlinkClick r:id="rId2"/>
              </a:rPr>
              <a:t>http://yandex.ru/images/search</a:t>
            </a:r>
            <a:r>
              <a:rPr lang="en-US" sz="2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ru-RU" sz="20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Коноваленко</a:t>
            </a:r>
            <a:r>
              <a:rPr lang="ru-RU" sz="2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  В.В., </a:t>
            </a:r>
            <a:r>
              <a:rPr lang="ru-RU" sz="20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Коноваленко</a:t>
            </a:r>
            <a:r>
              <a:rPr lang="ru-RU" sz="2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 С.В. Развитие связной речи. Картинный материал к пособию "Человек: Я, моя семья, мой дом, моя страна«.</a:t>
            </a:r>
          </a:p>
          <a:p>
            <a:pPr>
              <a:lnSpc>
                <a:spcPct val="150000"/>
              </a:lnSpc>
            </a:pPr>
            <a:r>
              <a:rPr lang="ru-RU" sz="2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          Шаблон для презентации использовала  Фокиной Л.П.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(фон) презентации. Листь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презентации. Листья</Template>
  <TotalTime>231</TotalTime>
  <Words>89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Фокина Л. П. Шаблон (фон) презентации. Листья</vt:lpstr>
      <vt:lpstr>           Строение тела                                      человека</vt:lpstr>
      <vt:lpstr>Слайд 2</vt:lpstr>
      <vt:lpstr>«Назови, чего у человека по два»</vt:lpstr>
      <vt:lpstr>«Назови части тела человека, которых нет у домашних животных»</vt:lpstr>
      <vt:lpstr>Игра «Четвертый лишний»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32</cp:revision>
  <dcterms:created xsi:type="dcterms:W3CDTF">2014-10-14T09:22:06Z</dcterms:created>
  <dcterms:modified xsi:type="dcterms:W3CDTF">2014-10-15T02:30:40Z</dcterms:modified>
</cp:coreProperties>
</file>