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B22F8A-8B69-4062-8C4E-3AF9C0892A56}" type="doc">
      <dgm:prSet loTypeId="urn:microsoft.com/office/officeart/2005/8/layout/radial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8B02A5-A7FE-405C-A661-D6B562E0FF34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CBCC5A21-3C20-4317-A39A-E8DF4433DD33}" type="parTrans" cxnId="{4F77FE4C-DA3E-45AD-9AC4-4612E551C52D}">
      <dgm:prSet/>
      <dgm:spPr/>
      <dgm:t>
        <a:bodyPr/>
        <a:lstStyle/>
        <a:p>
          <a:endParaRPr lang="ru-RU"/>
        </a:p>
      </dgm:t>
    </dgm:pt>
    <dgm:pt modelId="{55BFD0AB-5231-4772-9115-606D7993FC7E}" type="sibTrans" cxnId="{4F77FE4C-DA3E-45AD-9AC4-4612E551C52D}">
      <dgm:prSet/>
      <dgm:spPr/>
      <dgm:t>
        <a:bodyPr/>
        <a:lstStyle/>
        <a:p>
          <a:endParaRPr lang="ru-RU"/>
        </a:p>
      </dgm:t>
    </dgm:pt>
    <dgm:pt modelId="{85104E44-2FB7-44A0-9DCB-821781466CCF}">
      <dgm:prSet phldrT="[Текст]" custT="1"/>
      <dgm:spPr/>
      <dgm:t>
        <a:bodyPr/>
        <a:lstStyle/>
        <a:p>
          <a:pPr algn="ctr"/>
          <a:r>
            <a:rPr lang="ru-RU" sz="1200" b="1" i="1" dirty="0" smtClean="0"/>
            <a:t>Я и моя семья</a:t>
          </a:r>
        </a:p>
        <a:p>
          <a:pPr algn="ctr"/>
          <a:r>
            <a:rPr lang="ru-RU" sz="1000" dirty="0" smtClean="0"/>
            <a:t>- Сформировать представление о принципе родословной.</a:t>
          </a:r>
        </a:p>
        <a:p>
          <a:pPr algn="ctr"/>
          <a:r>
            <a:rPr lang="ru-RU" sz="1000" dirty="0" smtClean="0"/>
            <a:t>- Сформировать представление о качествах личности: добрый, вежливый, правдивый, смелый, заботливый, трудолюбивый.</a:t>
          </a:r>
          <a:endParaRPr lang="ru-RU" sz="1000" dirty="0"/>
        </a:p>
      </dgm:t>
    </dgm:pt>
    <dgm:pt modelId="{E9FCF7B9-C068-4FF0-935B-C8C835ECB9AE}" type="parTrans" cxnId="{8B4A14AF-F432-49CD-B768-1A16BB2E2802}">
      <dgm:prSet/>
      <dgm:spPr/>
      <dgm:t>
        <a:bodyPr/>
        <a:lstStyle/>
        <a:p>
          <a:endParaRPr lang="ru-RU"/>
        </a:p>
      </dgm:t>
    </dgm:pt>
    <dgm:pt modelId="{A5E74B25-B0D3-4F86-B275-01785DA7A49E}" type="sibTrans" cxnId="{8B4A14AF-F432-49CD-B768-1A16BB2E2802}">
      <dgm:prSet/>
      <dgm:spPr/>
      <dgm:t>
        <a:bodyPr/>
        <a:lstStyle/>
        <a:p>
          <a:endParaRPr lang="ru-RU"/>
        </a:p>
      </dgm:t>
    </dgm:pt>
    <dgm:pt modelId="{4AAC37A9-2ECD-4105-A9CA-CCE3305194E3}">
      <dgm:prSet phldrT="[Текст]" custT="1"/>
      <dgm:spPr/>
      <dgm:t>
        <a:bodyPr/>
        <a:lstStyle/>
        <a:p>
          <a:pPr algn="ctr"/>
          <a:r>
            <a:rPr lang="ru-RU" sz="1200" b="1" i="1" dirty="0" smtClean="0"/>
            <a:t>Я и природа</a:t>
          </a:r>
        </a:p>
        <a:p>
          <a:pPr algn="ctr"/>
          <a:r>
            <a:rPr lang="ru-RU" sz="1000" b="0" i="0" dirty="0" smtClean="0"/>
            <a:t>- Показать роль человека в охране природы.</a:t>
          </a:r>
        </a:p>
        <a:p>
          <a:pPr algn="ctr"/>
          <a:r>
            <a:rPr lang="ru-RU" sz="1000" b="0" i="0" dirty="0" smtClean="0"/>
            <a:t>- Воспитать у детей  экологическое сознание по принципу «не навреди», «можешь – помоги».</a:t>
          </a:r>
          <a:endParaRPr lang="ru-RU" sz="1000" b="0" i="0" dirty="0"/>
        </a:p>
      </dgm:t>
    </dgm:pt>
    <dgm:pt modelId="{CD994B6C-6BB6-4378-9CA8-3CEF501E6BBB}" type="parTrans" cxnId="{D8A00C26-E6D0-4443-B43D-C170BECFA838}">
      <dgm:prSet/>
      <dgm:spPr/>
      <dgm:t>
        <a:bodyPr/>
        <a:lstStyle/>
        <a:p>
          <a:endParaRPr lang="ru-RU"/>
        </a:p>
      </dgm:t>
    </dgm:pt>
    <dgm:pt modelId="{A58C276F-1C86-4B23-94F9-842EFDAEA819}" type="sibTrans" cxnId="{D8A00C26-E6D0-4443-B43D-C170BECFA838}">
      <dgm:prSet/>
      <dgm:spPr/>
      <dgm:t>
        <a:bodyPr/>
        <a:lstStyle/>
        <a:p>
          <a:endParaRPr lang="ru-RU"/>
        </a:p>
      </dgm:t>
    </dgm:pt>
    <dgm:pt modelId="{6B320836-3BCC-4E27-9704-996635946D1D}">
      <dgm:prSet phldrT="[Текст]" custT="1"/>
      <dgm:spPr/>
      <dgm:t>
        <a:bodyPr/>
        <a:lstStyle/>
        <a:p>
          <a:pPr algn="ctr"/>
          <a:r>
            <a:rPr lang="ru-RU" sz="1200" b="1" i="1" dirty="0" smtClean="0"/>
            <a:t>Мир предметов</a:t>
          </a:r>
        </a:p>
        <a:p>
          <a:pPr algn="ctr"/>
          <a:r>
            <a:rPr lang="ru-RU" sz="1000" b="0" i="0" dirty="0" smtClean="0"/>
            <a:t>- Развить нравственное отношение к предметам как результатам человеческого труда</a:t>
          </a:r>
        </a:p>
        <a:p>
          <a:pPr algn="ctr"/>
          <a:r>
            <a:rPr lang="ru-RU" sz="1000" b="0" i="0" dirty="0" smtClean="0"/>
            <a:t>- Рассказать о том, что существуют предметы опасные и безопасные.</a:t>
          </a:r>
          <a:endParaRPr lang="ru-RU" sz="1000" b="0" i="0" dirty="0"/>
        </a:p>
      </dgm:t>
    </dgm:pt>
    <dgm:pt modelId="{AC4A3740-EF4C-411D-B48D-4D7E5F641CBD}" type="parTrans" cxnId="{4EA9FBBE-E1A7-42B1-B37F-62CCBD2D190B}">
      <dgm:prSet/>
      <dgm:spPr/>
      <dgm:t>
        <a:bodyPr/>
        <a:lstStyle/>
        <a:p>
          <a:endParaRPr lang="ru-RU"/>
        </a:p>
      </dgm:t>
    </dgm:pt>
    <dgm:pt modelId="{90A604FD-FDD7-4BCF-99C2-B9BE15359C1A}" type="sibTrans" cxnId="{4EA9FBBE-E1A7-42B1-B37F-62CCBD2D190B}">
      <dgm:prSet/>
      <dgm:spPr/>
      <dgm:t>
        <a:bodyPr/>
        <a:lstStyle/>
        <a:p>
          <a:endParaRPr lang="ru-RU"/>
        </a:p>
      </dgm:t>
    </dgm:pt>
    <dgm:pt modelId="{42773F51-D888-4F83-9AC9-719AA5BC441E}">
      <dgm:prSet phldrT="[Текст]" custT="1"/>
      <dgm:spPr/>
      <dgm:t>
        <a:bodyPr/>
        <a:lstStyle/>
        <a:p>
          <a:r>
            <a:rPr lang="ru-RU" sz="1200" b="1" i="1" dirty="0" smtClean="0"/>
            <a:t>Я и моё здоровье</a:t>
          </a:r>
        </a:p>
        <a:p>
          <a:r>
            <a:rPr lang="ru-RU" sz="1000" b="0" i="0" dirty="0" smtClean="0"/>
            <a:t>- Знакомить со здоровым образом жизни (полезные продукты, соблюдение режима, физические упражнения, занятия различными видами спорта, </a:t>
          </a:r>
          <a:r>
            <a:rPr lang="ru-RU" sz="1000" b="0" i="0" dirty="0" err="1" smtClean="0"/>
            <a:t>гиенические</a:t>
          </a:r>
          <a:r>
            <a:rPr lang="ru-RU" sz="1000" b="0" i="0" dirty="0" smtClean="0"/>
            <a:t> нормы.</a:t>
          </a:r>
          <a:endParaRPr lang="ru-RU" sz="1000" b="0" i="0" dirty="0"/>
        </a:p>
      </dgm:t>
    </dgm:pt>
    <dgm:pt modelId="{89547B67-9656-424F-8C30-A2C0E67F8C55}" type="parTrans" cxnId="{785D32B0-1674-4145-BC27-461EB678C39A}">
      <dgm:prSet/>
      <dgm:spPr/>
      <dgm:t>
        <a:bodyPr/>
        <a:lstStyle/>
        <a:p>
          <a:endParaRPr lang="ru-RU"/>
        </a:p>
      </dgm:t>
    </dgm:pt>
    <dgm:pt modelId="{DFA7629D-F7F8-44E5-862C-437AC51D4A08}" type="sibTrans" cxnId="{785D32B0-1674-4145-BC27-461EB678C39A}">
      <dgm:prSet/>
      <dgm:spPr/>
      <dgm:t>
        <a:bodyPr/>
        <a:lstStyle/>
        <a:p>
          <a:endParaRPr lang="ru-RU"/>
        </a:p>
      </dgm:t>
    </dgm:pt>
    <dgm:pt modelId="{F7036010-890D-43DD-BE92-D1E3EE125643}">
      <dgm:prSet phldrT="[Текст]" custT="1"/>
      <dgm:spPr/>
      <dgm:t>
        <a:bodyPr/>
        <a:lstStyle/>
        <a:p>
          <a:r>
            <a:rPr lang="ru-RU" sz="1200" b="1" i="1" dirty="0" smtClean="0"/>
            <a:t>Мир взрослых</a:t>
          </a:r>
        </a:p>
        <a:p>
          <a:r>
            <a:rPr lang="ru-RU" sz="1000" b="0" i="0" dirty="0" smtClean="0"/>
            <a:t>- Представить общий ход развития человека: младенец</a:t>
          </a:r>
          <a:r>
            <a:rPr lang="ru-RU" sz="1000" b="0" i="0" dirty="0" smtClean="0">
              <a:latin typeface="Times New Roman"/>
              <a:cs typeface="Times New Roman"/>
            </a:rPr>
            <a:t>→дошкольник→школьник→молодой человек→пожилой человек.</a:t>
          </a:r>
        </a:p>
        <a:p>
          <a:r>
            <a:rPr lang="ru-RU" sz="1000" b="0" i="0" dirty="0" smtClean="0">
              <a:latin typeface="Times New Roman"/>
              <a:cs typeface="Times New Roman"/>
            </a:rPr>
            <a:t>- Закрепить правила поведения в общественных местах, при этом контролируя свое поведение.</a:t>
          </a:r>
          <a:endParaRPr lang="ru-RU" sz="1000" b="0" i="0" dirty="0"/>
        </a:p>
      </dgm:t>
    </dgm:pt>
    <dgm:pt modelId="{AC798192-E070-4FBC-B79A-C3CC46952B95}" type="parTrans" cxnId="{08226B42-E96D-4650-BB52-46F72B4A339C}">
      <dgm:prSet/>
      <dgm:spPr/>
      <dgm:t>
        <a:bodyPr/>
        <a:lstStyle/>
        <a:p>
          <a:endParaRPr lang="ru-RU"/>
        </a:p>
      </dgm:t>
    </dgm:pt>
    <dgm:pt modelId="{2CF3B7BF-B251-465D-A689-E9142A6B7EFB}" type="sibTrans" cxnId="{08226B42-E96D-4650-BB52-46F72B4A339C}">
      <dgm:prSet/>
      <dgm:spPr/>
      <dgm:t>
        <a:bodyPr/>
        <a:lstStyle/>
        <a:p>
          <a:endParaRPr lang="ru-RU"/>
        </a:p>
      </dgm:t>
    </dgm:pt>
    <dgm:pt modelId="{080ADB56-F8A6-475D-AB5E-C867A9AAE142}">
      <dgm:prSet phldrT="[Текст]" custT="1"/>
      <dgm:spPr/>
      <dgm:t>
        <a:bodyPr/>
        <a:lstStyle/>
        <a:p>
          <a:r>
            <a:rPr lang="ru-RU" sz="1200" b="1" i="1" dirty="0" smtClean="0"/>
            <a:t>Я и мои друзья (среди сверстников)</a:t>
          </a:r>
        </a:p>
        <a:p>
          <a:r>
            <a:rPr lang="ru-RU" sz="1000" b="0" i="0" dirty="0" smtClean="0"/>
            <a:t>- Знакомить с нормами общения в коллективе, необходимостью считаться с мнением других, подчиняться общим правилам.</a:t>
          </a:r>
          <a:endParaRPr lang="ru-RU" sz="1000" b="0" i="0" dirty="0"/>
        </a:p>
      </dgm:t>
    </dgm:pt>
    <dgm:pt modelId="{DED8E244-4D89-400C-9F77-E954BF9A58F3}" type="parTrans" cxnId="{E682B31D-61F9-4BB0-877B-D7002DDDDC8F}">
      <dgm:prSet/>
      <dgm:spPr/>
      <dgm:t>
        <a:bodyPr/>
        <a:lstStyle/>
        <a:p>
          <a:endParaRPr lang="ru-RU"/>
        </a:p>
      </dgm:t>
    </dgm:pt>
    <dgm:pt modelId="{4F3F330E-E28B-47BB-A255-5171C35E684A}" type="sibTrans" cxnId="{E682B31D-61F9-4BB0-877B-D7002DDDDC8F}">
      <dgm:prSet/>
      <dgm:spPr/>
      <dgm:t>
        <a:bodyPr/>
        <a:lstStyle/>
        <a:p>
          <a:endParaRPr lang="ru-RU"/>
        </a:p>
      </dgm:t>
    </dgm:pt>
    <dgm:pt modelId="{8830D9FE-87BB-443A-91A0-FF6012D97508}" type="pres">
      <dgm:prSet presAssocID="{52B22F8A-8B69-4062-8C4E-3AF9C0892A5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CDF6F6-8B0B-4BE1-8E60-F4BDA653A9B7}" type="pres">
      <dgm:prSet presAssocID="{52B22F8A-8B69-4062-8C4E-3AF9C0892A56}" presName="radial" presStyleCnt="0">
        <dgm:presLayoutVars>
          <dgm:animLvl val="ctr"/>
        </dgm:presLayoutVars>
      </dgm:prSet>
      <dgm:spPr/>
    </dgm:pt>
    <dgm:pt modelId="{41EE326A-7641-4521-8411-E71BCBEDABA4}" type="pres">
      <dgm:prSet presAssocID="{CC8B02A5-A7FE-405C-A661-D6B562E0FF34}" presName="centerShape" presStyleLbl="vennNode1" presStyleIdx="0" presStyleCnt="7" custScaleX="44272" custScaleY="43801" custLinFactNeighborX="-1126" custLinFactNeighborY="-2043"/>
      <dgm:spPr/>
      <dgm:t>
        <a:bodyPr/>
        <a:lstStyle/>
        <a:p>
          <a:endParaRPr lang="ru-RU"/>
        </a:p>
      </dgm:t>
    </dgm:pt>
    <dgm:pt modelId="{7FF1AFB0-2005-4729-BB48-C149394A5CDF}" type="pres">
      <dgm:prSet presAssocID="{85104E44-2FB7-44A0-9DCB-821781466CCF}" presName="node" presStyleLbl="vennNode1" presStyleIdx="1" presStyleCnt="7" custScaleX="154429" custScaleY="147530" custRadScaleRad="102210" custRadScaleInc="-2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D4FC7-F6FA-46D1-8838-9261D2E7CE8F}" type="pres">
      <dgm:prSet presAssocID="{4AAC37A9-2ECD-4105-A9CA-CCE3305194E3}" presName="node" presStyleLbl="vennNode1" presStyleIdx="2" presStyleCnt="7" custScaleX="152539" custScaleY="157350" custRadScaleRad="139031" custRadScaleInc="4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A54E2-1A23-4915-89FA-A681046A8FF2}" type="pres">
      <dgm:prSet presAssocID="{6B320836-3BCC-4E27-9704-996635946D1D}" presName="node" presStyleLbl="vennNode1" presStyleIdx="3" presStyleCnt="7" custScaleX="156126" custScaleY="160459" custRadScaleRad="137584" custRadScaleInc="-3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BDE0A-DCF5-4DF6-BAAA-CC8B4ABEF61E}" type="pres">
      <dgm:prSet presAssocID="{42773F51-D888-4F83-9AC9-719AA5BC441E}" presName="node" presStyleLbl="vennNode1" presStyleIdx="4" presStyleCnt="7" custScaleX="159424" custScaleY="160707" custRadScaleRad="101667" custRadScaleInc="-3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EA2B1-73C0-4995-AA8A-E69E0FE2FA93}" type="pres">
      <dgm:prSet presAssocID="{080ADB56-F8A6-475D-AB5E-C867A9AAE142}" presName="node" presStyleLbl="vennNode1" presStyleIdx="5" presStyleCnt="7" custScaleX="147544" custScaleY="152488" custRadScaleRad="137494" custRadScaleInc="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2F58A-8D36-4DB7-B55F-44F11A9D3268}" type="pres">
      <dgm:prSet presAssocID="{F7036010-890D-43DD-BE92-D1E3EE125643}" presName="node" presStyleLbl="vennNode1" presStyleIdx="6" presStyleCnt="7" custScaleX="156310" custScaleY="155660" custRadScaleRad="137753" custRadScaleInc="-7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A00C26-E6D0-4443-B43D-C170BECFA838}" srcId="{CC8B02A5-A7FE-405C-A661-D6B562E0FF34}" destId="{4AAC37A9-2ECD-4105-A9CA-CCE3305194E3}" srcOrd="1" destOrd="0" parTransId="{CD994B6C-6BB6-4378-9CA8-3CEF501E6BBB}" sibTransId="{A58C276F-1C86-4B23-94F9-842EFDAEA819}"/>
    <dgm:cxn modelId="{785D32B0-1674-4145-BC27-461EB678C39A}" srcId="{CC8B02A5-A7FE-405C-A661-D6B562E0FF34}" destId="{42773F51-D888-4F83-9AC9-719AA5BC441E}" srcOrd="3" destOrd="0" parTransId="{89547B67-9656-424F-8C30-A2C0E67F8C55}" sibTransId="{DFA7629D-F7F8-44E5-862C-437AC51D4A08}"/>
    <dgm:cxn modelId="{2F061D48-926E-4DC8-96A8-D5BD86DC6976}" type="presOf" srcId="{4AAC37A9-2ECD-4105-A9CA-CCE3305194E3}" destId="{7D2D4FC7-F6FA-46D1-8838-9261D2E7CE8F}" srcOrd="0" destOrd="0" presId="urn:microsoft.com/office/officeart/2005/8/layout/radial3"/>
    <dgm:cxn modelId="{D2FB7894-3840-46AA-873A-60BAAA1A0029}" type="presOf" srcId="{42773F51-D888-4F83-9AC9-719AA5BC441E}" destId="{335BDE0A-DCF5-4DF6-BAAA-CC8B4ABEF61E}" srcOrd="0" destOrd="0" presId="urn:microsoft.com/office/officeart/2005/8/layout/radial3"/>
    <dgm:cxn modelId="{8B4A14AF-F432-49CD-B768-1A16BB2E2802}" srcId="{CC8B02A5-A7FE-405C-A661-D6B562E0FF34}" destId="{85104E44-2FB7-44A0-9DCB-821781466CCF}" srcOrd="0" destOrd="0" parTransId="{E9FCF7B9-C068-4FF0-935B-C8C835ECB9AE}" sibTransId="{A5E74B25-B0D3-4F86-B275-01785DA7A49E}"/>
    <dgm:cxn modelId="{08226B42-E96D-4650-BB52-46F72B4A339C}" srcId="{CC8B02A5-A7FE-405C-A661-D6B562E0FF34}" destId="{F7036010-890D-43DD-BE92-D1E3EE125643}" srcOrd="5" destOrd="0" parTransId="{AC798192-E070-4FBC-B79A-C3CC46952B95}" sibTransId="{2CF3B7BF-B251-465D-A689-E9142A6B7EFB}"/>
    <dgm:cxn modelId="{4F77FE4C-DA3E-45AD-9AC4-4612E551C52D}" srcId="{52B22F8A-8B69-4062-8C4E-3AF9C0892A56}" destId="{CC8B02A5-A7FE-405C-A661-D6B562E0FF34}" srcOrd="0" destOrd="0" parTransId="{CBCC5A21-3C20-4317-A39A-E8DF4433DD33}" sibTransId="{55BFD0AB-5231-4772-9115-606D7993FC7E}"/>
    <dgm:cxn modelId="{D874042C-C7E3-417A-84C5-7B6EEB769C93}" type="presOf" srcId="{85104E44-2FB7-44A0-9DCB-821781466CCF}" destId="{7FF1AFB0-2005-4729-BB48-C149394A5CDF}" srcOrd="0" destOrd="0" presId="urn:microsoft.com/office/officeart/2005/8/layout/radial3"/>
    <dgm:cxn modelId="{7518C9BD-7F99-4E7E-883F-438499A13BA8}" type="presOf" srcId="{CC8B02A5-A7FE-405C-A661-D6B562E0FF34}" destId="{41EE326A-7641-4521-8411-E71BCBEDABA4}" srcOrd="0" destOrd="0" presId="urn:microsoft.com/office/officeart/2005/8/layout/radial3"/>
    <dgm:cxn modelId="{6D5F9552-E63D-4AFE-B322-AC4FE5ECB301}" type="presOf" srcId="{F7036010-890D-43DD-BE92-D1E3EE125643}" destId="{5F32F58A-8D36-4DB7-B55F-44F11A9D3268}" srcOrd="0" destOrd="0" presId="urn:microsoft.com/office/officeart/2005/8/layout/radial3"/>
    <dgm:cxn modelId="{E682B31D-61F9-4BB0-877B-D7002DDDDC8F}" srcId="{CC8B02A5-A7FE-405C-A661-D6B562E0FF34}" destId="{080ADB56-F8A6-475D-AB5E-C867A9AAE142}" srcOrd="4" destOrd="0" parTransId="{DED8E244-4D89-400C-9F77-E954BF9A58F3}" sibTransId="{4F3F330E-E28B-47BB-A255-5171C35E684A}"/>
    <dgm:cxn modelId="{8C1A5896-453C-4699-8277-1C1A0CD1A19C}" type="presOf" srcId="{080ADB56-F8A6-475D-AB5E-C867A9AAE142}" destId="{0B5EA2B1-73C0-4995-AA8A-E69E0FE2FA93}" srcOrd="0" destOrd="0" presId="urn:microsoft.com/office/officeart/2005/8/layout/radial3"/>
    <dgm:cxn modelId="{66AE6009-6D23-490A-A010-6D66D3C67EA7}" type="presOf" srcId="{52B22F8A-8B69-4062-8C4E-3AF9C0892A56}" destId="{8830D9FE-87BB-443A-91A0-FF6012D97508}" srcOrd="0" destOrd="0" presId="urn:microsoft.com/office/officeart/2005/8/layout/radial3"/>
    <dgm:cxn modelId="{4EA9FBBE-E1A7-42B1-B37F-62CCBD2D190B}" srcId="{CC8B02A5-A7FE-405C-A661-D6B562E0FF34}" destId="{6B320836-3BCC-4E27-9704-996635946D1D}" srcOrd="2" destOrd="0" parTransId="{AC4A3740-EF4C-411D-B48D-4D7E5F641CBD}" sibTransId="{90A604FD-FDD7-4BCF-99C2-B9BE15359C1A}"/>
    <dgm:cxn modelId="{59F35C89-5E0E-4262-B456-575F9CA4FF53}" type="presOf" srcId="{6B320836-3BCC-4E27-9704-996635946D1D}" destId="{5EDA54E2-1A23-4915-89FA-A681046A8FF2}" srcOrd="0" destOrd="0" presId="urn:microsoft.com/office/officeart/2005/8/layout/radial3"/>
    <dgm:cxn modelId="{D1891B21-6253-4558-A2D5-040865DFA310}" type="presParOf" srcId="{8830D9FE-87BB-443A-91A0-FF6012D97508}" destId="{51CDF6F6-8B0B-4BE1-8E60-F4BDA653A9B7}" srcOrd="0" destOrd="0" presId="urn:microsoft.com/office/officeart/2005/8/layout/radial3"/>
    <dgm:cxn modelId="{614FB203-AFAF-48CD-BEBE-8C0485DDB09B}" type="presParOf" srcId="{51CDF6F6-8B0B-4BE1-8E60-F4BDA653A9B7}" destId="{41EE326A-7641-4521-8411-E71BCBEDABA4}" srcOrd="0" destOrd="0" presId="urn:microsoft.com/office/officeart/2005/8/layout/radial3"/>
    <dgm:cxn modelId="{42AE2D47-C7B4-4E10-9F26-00A33AB469F8}" type="presParOf" srcId="{51CDF6F6-8B0B-4BE1-8E60-F4BDA653A9B7}" destId="{7FF1AFB0-2005-4729-BB48-C149394A5CDF}" srcOrd="1" destOrd="0" presId="urn:microsoft.com/office/officeart/2005/8/layout/radial3"/>
    <dgm:cxn modelId="{3338728A-D8C6-4E19-BA16-5587AA717CD1}" type="presParOf" srcId="{51CDF6F6-8B0B-4BE1-8E60-F4BDA653A9B7}" destId="{7D2D4FC7-F6FA-46D1-8838-9261D2E7CE8F}" srcOrd="2" destOrd="0" presId="urn:microsoft.com/office/officeart/2005/8/layout/radial3"/>
    <dgm:cxn modelId="{9FA4EF74-ED94-49EA-BBF6-FA6C5BFF51C7}" type="presParOf" srcId="{51CDF6F6-8B0B-4BE1-8E60-F4BDA653A9B7}" destId="{5EDA54E2-1A23-4915-89FA-A681046A8FF2}" srcOrd="3" destOrd="0" presId="urn:microsoft.com/office/officeart/2005/8/layout/radial3"/>
    <dgm:cxn modelId="{5D230352-3ACE-4CE5-BFF2-25D5DE27C8DE}" type="presParOf" srcId="{51CDF6F6-8B0B-4BE1-8E60-F4BDA653A9B7}" destId="{335BDE0A-DCF5-4DF6-BAAA-CC8B4ABEF61E}" srcOrd="4" destOrd="0" presId="urn:microsoft.com/office/officeart/2005/8/layout/radial3"/>
    <dgm:cxn modelId="{5739EE46-E9EB-4C13-9981-90B77C531796}" type="presParOf" srcId="{51CDF6F6-8B0B-4BE1-8E60-F4BDA653A9B7}" destId="{0B5EA2B1-73C0-4995-AA8A-E69E0FE2FA93}" srcOrd="5" destOrd="0" presId="urn:microsoft.com/office/officeart/2005/8/layout/radial3"/>
    <dgm:cxn modelId="{57D600E4-A711-4120-AED1-7FF48422F560}" type="presParOf" srcId="{51CDF6F6-8B0B-4BE1-8E60-F4BDA653A9B7}" destId="{5F32F58A-8D36-4DB7-B55F-44F11A9D3268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9CD2E6-8A64-41DE-AF43-04B72AD66AE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80A74B-FECB-4326-9051-C773C48865E0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DC0F551-BE25-4396-944B-91007CB71B5C}" type="parTrans" cxnId="{9AE81043-6B53-4229-B88D-786967A56BAA}">
      <dgm:prSet/>
      <dgm:spPr/>
      <dgm:t>
        <a:bodyPr/>
        <a:lstStyle/>
        <a:p>
          <a:endParaRPr lang="ru-RU"/>
        </a:p>
      </dgm:t>
    </dgm:pt>
    <dgm:pt modelId="{D5A1D3BC-BE6B-4AFE-B535-2F44A9A41380}" type="sibTrans" cxnId="{9AE81043-6B53-4229-B88D-786967A56BAA}">
      <dgm:prSet/>
      <dgm:spPr/>
      <dgm:t>
        <a:bodyPr/>
        <a:lstStyle/>
        <a:p>
          <a:endParaRPr lang="ru-RU"/>
        </a:p>
      </dgm:t>
    </dgm:pt>
    <dgm:pt modelId="{A407BF57-179D-4F10-9974-118FEB3089FF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700" dirty="0" smtClean="0">
              <a:latin typeface="Segoe Print" pitchFamily="2" charset="0"/>
            </a:rPr>
            <a:t>Закаливание</a:t>
          </a:r>
          <a:endParaRPr lang="ru-RU" sz="1700" dirty="0">
            <a:latin typeface="Segoe Print" pitchFamily="2" charset="0"/>
          </a:endParaRPr>
        </a:p>
      </dgm:t>
    </dgm:pt>
    <dgm:pt modelId="{6073FFEA-4420-4359-85C9-8EA53C25FD1D}" type="parTrans" cxnId="{57604D42-A412-47FD-8C50-BF63FFF9700F}">
      <dgm:prSet/>
      <dgm:spPr/>
      <dgm:t>
        <a:bodyPr/>
        <a:lstStyle/>
        <a:p>
          <a:endParaRPr lang="ru-RU"/>
        </a:p>
      </dgm:t>
    </dgm:pt>
    <dgm:pt modelId="{34473FC3-CA5D-49D2-9507-386E8141726D}" type="sibTrans" cxnId="{57604D42-A412-47FD-8C50-BF63FFF9700F}">
      <dgm:prSet/>
      <dgm:spPr/>
      <dgm:t>
        <a:bodyPr/>
        <a:lstStyle/>
        <a:p>
          <a:endParaRPr lang="ru-RU"/>
        </a:p>
      </dgm:t>
    </dgm:pt>
    <dgm:pt modelId="{8CC8919F-F549-4EA6-8C7E-25968323E972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latin typeface="Segoe Print" pitchFamily="2" charset="0"/>
            </a:rPr>
            <a:t>Режим дня</a:t>
          </a:r>
          <a:endParaRPr lang="ru-RU" sz="1600" dirty="0">
            <a:latin typeface="Segoe Print" pitchFamily="2" charset="0"/>
          </a:endParaRPr>
        </a:p>
      </dgm:t>
    </dgm:pt>
    <dgm:pt modelId="{3CB205F1-19C7-4FCF-80DD-63DE5D4EBE21}" type="parTrans" cxnId="{A11ABA79-CE4F-4B6D-B129-2162C8077129}">
      <dgm:prSet/>
      <dgm:spPr/>
      <dgm:t>
        <a:bodyPr/>
        <a:lstStyle/>
        <a:p>
          <a:endParaRPr lang="ru-RU"/>
        </a:p>
      </dgm:t>
    </dgm:pt>
    <dgm:pt modelId="{4495B95C-E5BA-46C6-8FC3-FCC0D74090D4}" type="sibTrans" cxnId="{A11ABA79-CE4F-4B6D-B129-2162C8077129}">
      <dgm:prSet/>
      <dgm:spPr/>
      <dgm:t>
        <a:bodyPr/>
        <a:lstStyle/>
        <a:p>
          <a:endParaRPr lang="ru-RU"/>
        </a:p>
      </dgm:t>
    </dgm:pt>
    <dgm:pt modelId="{A2E87EA2-1EF7-4D08-ABD3-6141122B6766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latin typeface="Segoe Print" pitchFamily="2" charset="0"/>
            </a:rPr>
            <a:t>Здоровое питание</a:t>
          </a:r>
          <a:endParaRPr lang="ru-RU" sz="1600" dirty="0">
            <a:latin typeface="Segoe Print" pitchFamily="2" charset="0"/>
          </a:endParaRPr>
        </a:p>
      </dgm:t>
    </dgm:pt>
    <dgm:pt modelId="{B3E41F70-403E-4C2C-ACE5-87422CEFAB1E}" type="parTrans" cxnId="{D96E9DA9-1A26-4311-99F0-61EEC57898F2}">
      <dgm:prSet/>
      <dgm:spPr/>
      <dgm:t>
        <a:bodyPr/>
        <a:lstStyle/>
        <a:p>
          <a:endParaRPr lang="ru-RU"/>
        </a:p>
      </dgm:t>
    </dgm:pt>
    <dgm:pt modelId="{72C57EBB-3F86-4A3D-9D0D-408F950D73A3}" type="sibTrans" cxnId="{D96E9DA9-1A26-4311-99F0-61EEC57898F2}">
      <dgm:prSet/>
      <dgm:spPr/>
      <dgm:t>
        <a:bodyPr/>
        <a:lstStyle/>
        <a:p>
          <a:endParaRPr lang="ru-RU"/>
        </a:p>
      </dgm:t>
    </dgm:pt>
    <dgm:pt modelId="{8521DFC2-A7F7-4BB2-B47D-E0F1B2A6D961}">
      <dgm:prSet phldrT="[Текст]"/>
      <dgm:spPr/>
      <dgm:t>
        <a:bodyPr/>
        <a:lstStyle/>
        <a:p>
          <a:endParaRPr lang="ru-RU" dirty="0"/>
        </a:p>
      </dgm:t>
    </dgm:pt>
    <dgm:pt modelId="{47B5C285-731C-4BF9-A764-B8185D5EBECB}" type="parTrans" cxnId="{7D9CEDE5-596A-47AB-A278-25F6D843F135}">
      <dgm:prSet/>
      <dgm:spPr/>
      <dgm:t>
        <a:bodyPr/>
        <a:lstStyle/>
        <a:p>
          <a:endParaRPr lang="ru-RU"/>
        </a:p>
      </dgm:t>
    </dgm:pt>
    <dgm:pt modelId="{ECDF9EA7-5FD9-4A5E-B641-65806C90440B}" type="sibTrans" cxnId="{7D9CEDE5-596A-47AB-A278-25F6D843F135}">
      <dgm:prSet/>
      <dgm:spPr/>
      <dgm:t>
        <a:bodyPr/>
        <a:lstStyle/>
        <a:p>
          <a:endParaRPr lang="ru-RU"/>
        </a:p>
      </dgm:t>
    </dgm:pt>
    <dgm:pt modelId="{E102611B-8E7B-44A5-91F7-ABCECE52655A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latin typeface="Segoe Print" pitchFamily="2" charset="0"/>
            </a:rPr>
            <a:t>Прогулка</a:t>
          </a:r>
          <a:endParaRPr lang="ru-RU" sz="1600" dirty="0">
            <a:latin typeface="Segoe Print" pitchFamily="2" charset="0"/>
          </a:endParaRPr>
        </a:p>
      </dgm:t>
    </dgm:pt>
    <dgm:pt modelId="{FAD3EEF6-9595-4C96-879F-8D1C6D6345F0}" type="parTrans" cxnId="{F4A254FE-BECD-462E-9D60-2ECF4B10BD69}">
      <dgm:prSet/>
      <dgm:spPr/>
      <dgm:t>
        <a:bodyPr/>
        <a:lstStyle/>
        <a:p>
          <a:endParaRPr lang="ru-RU"/>
        </a:p>
      </dgm:t>
    </dgm:pt>
    <dgm:pt modelId="{86A7BB39-FDDE-4863-BA08-0194C960BA8A}" type="sibTrans" cxnId="{F4A254FE-BECD-462E-9D60-2ECF4B10BD69}">
      <dgm:prSet/>
      <dgm:spPr/>
      <dgm:t>
        <a:bodyPr/>
        <a:lstStyle/>
        <a:p>
          <a:endParaRPr lang="ru-RU"/>
        </a:p>
      </dgm:t>
    </dgm:pt>
    <dgm:pt modelId="{C22B0144-5747-4A0E-B4E3-013BC9089F3D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latin typeface="Segoe Print" pitchFamily="2" charset="0"/>
            </a:rPr>
            <a:t>Физические упражнения и занятия</a:t>
          </a:r>
          <a:endParaRPr lang="ru-RU" sz="1600" dirty="0">
            <a:latin typeface="Segoe Print" pitchFamily="2" charset="0"/>
          </a:endParaRPr>
        </a:p>
      </dgm:t>
    </dgm:pt>
    <dgm:pt modelId="{25E55514-A75E-45F4-A55A-B450433E975A}" type="parTrans" cxnId="{24DD3AFA-20C7-4439-85BE-E7DCBA22568A}">
      <dgm:prSet/>
      <dgm:spPr/>
      <dgm:t>
        <a:bodyPr/>
        <a:lstStyle/>
        <a:p>
          <a:endParaRPr lang="ru-RU"/>
        </a:p>
      </dgm:t>
    </dgm:pt>
    <dgm:pt modelId="{EB73B6D1-DB50-4208-AB08-36C19339B42A}" type="sibTrans" cxnId="{24DD3AFA-20C7-4439-85BE-E7DCBA22568A}">
      <dgm:prSet/>
      <dgm:spPr/>
      <dgm:t>
        <a:bodyPr/>
        <a:lstStyle/>
        <a:p>
          <a:endParaRPr lang="ru-RU"/>
        </a:p>
      </dgm:t>
    </dgm:pt>
    <dgm:pt modelId="{0110CEEB-79BE-476A-B1C9-AA56E7080157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Segoe Print" pitchFamily="2" charset="0"/>
            </a:rPr>
            <a:t>Гигиена</a:t>
          </a:r>
          <a:endParaRPr lang="ru-RU" sz="1800" dirty="0">
            <a:latin typeface="Segoe Print" pitchFamily="2" charset="0"/>
          </a:endParaRPr>
        </a:p>
      </dgm:t>
    </dgm:pt>
    <dgm:pt modelId="{C2E13670-9EE6-4782-9AE8-E4CFB8363453}" type="parTrans" cxnId="{B8BD9965-F2A7-4D14-8EB4-0EB1EE7AEF4C}">
      <dgm:prSet/>
      <dgm:spPr/>
      <dgm:t>
        <a:bodyPr/>
        <a:lstStyle/>
        <a:p>
          <a:endParaRPr lang="ru-RU"/>
        </a:p>
      </dgm:t>
    </dgm:pt>
    <dgm:pt modelId="{DF48BA4E-E14E-4693-B93C-70AED49CCECB}" type="sibTrans" cxnId="{B8BD9965-F2A7-4D14-8EB4-0EB1EE7AEF4C}">
      <dgm:prSet/>
      <dgm:spPr/>
      <dgm:t>
        <a:bodyPr/>
        <a:lstStyle/>
        <a:p>
          <a:endParaRPr lang="ru-RU"/>
        </a:p>
      </dgm:t>
    </dgm:pt>
    <dgm:pt modelId="{54BBD3DD-0BFE-475B-B74C-484E52F7F2DF}">
      <dgm:prSet/>
      <dgm:spPr/>
      <dgm:t>
        <a:bodyPr/>
        <a:lstStyle/>
        <a:p>
          <a:endParaRPr lang="ru-RU"/>
        </a:p>
      </dgm:t>
    </dgm:pt>
    <dgm:pt modelId="{790A357A-D158-4A29-8B31-A3D4166C850E}" type="parTrans" cxnId="{4918C196-19BF-4E04-A989-D7327E6AC8E2}">
      <dgm:prSet/>
      <dgm:spPr/>
      <dgm:t>
        <a:bodyPr/>
        <a:lstStyle/>
        <a:p>
          <a:endParaRPr lang="ru-RU"/>
        </a:p>
      </dgm:t>
    </dgm:pt>
    <dgm:pt modelId="{3953C30E-4C06-4BF1-9D46-9D1F36FFCC2B}" type="sibTrans" cxnId="{4918C196-19BF-4E04-A989-D7327E6AC8E2}">
      <dgm:prSet/>
      <dgm:spPr/>
      <dgm:t>
        <a:bodyPr/>
        <a:lstStyle/>
        <a:p>
          <a:endParaRPr lang="ru-RU"/>
        </a:p>
      </dgm:t>
    </dgm:pt>
    <dgm:pt modelId="{C5D4A497-4F59-4F65-BF0F-E7AA2F7A094E}" type="pres">
      <dgm:prSet presAssocID="{E59CD2E6-8A64-41DE-AF43-04B72AD66AE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F9AE92-20E0-4108-9AC4-689778E0E9F4}" type="pres">
      <dgm:prSet presAssocID="{A880A74B-FECB-4326-9051-C773C48865E0}" presName="centerShape" presStyleLbl="node0" presStyleIdx="0" presStyleCnt="1"/>
      <dgm:spPr/>
      <dgm:t>
        <a:bodyPr/>
        <a:lstStyle/>
        <a:p>
          <a:endParaRPr lang="ru-RU"/>
        </a:p>
      </dgm:t>
    </dgm:pt>
    <dgm:pt modelId="{1F5DFD24-474B-47EC-AA71-0C7CAFAEFFCE}" type="pres">
      <dgm:prSet presAssocID="{6073FFEA-4420-4359-85C9-8EA53C25FD1D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391B5221-2989-4F72-90A9-C4676821225C}" type="pres">
      <dgm:prSet presAssocID="{A407BF57-179D-4F10-9974-118FEB3089FF}" presName="node" presStyleLbl="node1" presStyleIdx="0" presStyleCnt="6" custScaleX="139116" custScaleY="107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04625B-AB8A-45D5-A7EA-8602824C7ED9}" type="pres">
      <dgm:prSet presAssocID="{3CB205F1-19C7-4FCF-80DD-63DE5D4EBE21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AD95CD61-EDB1-43FF-8198-4EDF680040A5}" type="pres">
      <dgm:prSet presAssocID="{8CC8919F-F549-4EA6-8C7E-25968323E972}" presName="node" presStyleLbl="node1" presStyleIdx="1" presStyleCnt="6" custScaleX="114204" custScaleY="100602" custRadScaleRad="97297" custRadScaleInc="-8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8D775-2A21-4ECA-8544-0597B0AB062B}" type="pres">
      <dgm:prSet presAssocID="{B3E41F70-403E-4C2C-ACE5-87422CEFAB1E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91A39BA9-A6D5-4BD1-9095-632842D2C4F1}" type="pres">
      <dgm:prSet presAssocID="{A2E87EA2-1EF7-4D08-ABD3-6141122B6766}" presName="node" presStyleLbl="node1" presStyleIdx="2" presStyleCnt="6" custScaleX="116613" custScaleY="107777" custRadScaleRad="103540" custRadScaleInc="2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52372-87CD-44A3-B1E2-86B532EF4744}" type="pres">
      <dgm:prSet presAssocID="{FAD3EEF6-9595-4C96-879F-8D1C6D6345F0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ACF8A3B2-69D8-44DD-AB3C-16B642220A33}" type="pres">
      <dgm:prSet presAssocID="{E102611B-8E7B-44A5-91F7-ABCECE52655A}" presName="node" presStyleLbl="node1" presStyleIdx="3" presStyleCnt="6" custScaleX="119756" custScaleY="103406" custRadScaleRad="104225" custRadScaleInc="-3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C04BB-0CA8-4CFB-A1D8-1DC638591B54}" type="pres">
      <dgm:prSet presAssocID="{25E55514-A75E-45F4-A55A-B450433E975A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AA4CF12D-A748-4A0F-9C14-F289A870EA1B}" type="pres">
      <dgm:prSet presAssocID="{C22B0144-5747-4A0E-B4E3-013BC9089F3D}" presName="node" presStyleLbl="node1" presStyleIdx="4" presStyleCnt="6" custScaleX="143224" custScaleY="111179" custRadScaleRad="99795" custRadScaleInc="8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06B91-BEE5-48ED-A00A-827C2F2B3112}" type="pres">
      <dgm:prSet presAssocID="{C2E13670-9EE6-4782-9AE8-E4CFB8363453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92850F4C-9DEC-4F54-94F6-6FBC290A41C3}" type="pres">
      <dgm:prSet presAssocID="{0110CEEB-79BE-476A-B1C9-AA56E7080157}" presName="node" presStyleLbl="node1" presStyleIdx="5" presStyleCnt="6" custScaleX="122663" custScaleY="107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BAD26A-8113-484F-8828-F8D6934DC8D6}" type="presOf" srcId="{A880A74B-FECB-4326-9051-C773C48865E0}" destId="{C7F9AE92-20E0-4108-9AC4-689778E0E9F4}" srcOrd="0" destOrd="0" presId="urn:microsoft.com/office/officeart/2005/8/layout/radial4"/>
    <dgm:cxn modelId="{4918C196-19BF-4E04-A989-D7327E6AC8E2}" srcId="{E59CD2E6-8A64-41DE-AF43-04B72AD66AE5}" destId="{54BBD3DD-0BFE-475B-B74C-484E52F7F2DF}" srcOrd="2" destOrd="0" parTransId="{790A357A-D158-4A29-8B31-A3D4166C850E}" sibTransId="{3953C30E-4C06-4BF1-9D46-9D1F36FFCC2B}"/>
    <dgm:cxn modelId="{DCE6CF94-6249-4EAB-B0DB-82647E537348}" type="presOf" srcId="{B3E41F70-403E-4C2C-ACE5-87422CEFAB1E}" destId="{F748D775-2A21-4ECA-8544-0597B0AB062B}" srcOrd="0" destOrd="0" presId="urn:microsoft.com/office/officeart/2005/8/layout/radial4"/>
    <dgm:cxn modelId="{87B43028-4C02-4334-AC7C-519B7DDF9648}" type="presOf" srcId="{A407BF57-179D-4F10-9974-118FEB3089FF}" destId="{391B5221-2989-4F72-90A9-C4676821225C}" srcOrd="0" destOrd="0" presId="urn:microsoft.com/office/officeart/2005/8/layout/radial4"/>
    <dgm:cxn modelId="{E14F2CD2-71FC-40B4-BB56-955C8CFF669F}" type="presOf" srcId="{25E55514-A75E-45F4-A55A-B450433E975A}" destId="{6F5C04BB-0CA8-4CFB-A1D8-1DC638591B54}" srcOrd="0" destOrd="0" presId="urn:microsoft.com/office/officeart/2005/8/layout/radial4"/>
    <dgm:cxn modelId="{7349376D-7399-4317-9DAB-94D16F1992EF}" type="presOf" srcId="{E102611B-8E7B-44A5-91F7-ABCECE52655A}" destId="{ACF8A3B2-69D8-44DD-AB3C-16B642220A33}" srcOrd="0" destOrd="0" presId="urn:microsoft.com/office/officeart/2005/8/layout/radial4"/>
    <dgm:cxn modelId="{FBDFFA2A-6C2C-47A8-A980-0C95DFC2BCF7}" type="presOf" srcId="{FAD3EEF6-9595-4C96-879F-8D1C6D6345F0}" destId="{53852372-87CD-44A3-B1E2-86B532EF4744}" srcOrd="0" destOrd="0" presId="urn:microsoft.com/office/officeart/2005/8/layout/radial4"/>
    <dgm:cxn modelId="{0AC5766C-2541-42C0-AC03-ACD68045BF73}" type="presOf" srcId="{3CB205F1-19C7-4FCF-80DD-63DE5D4EBE21}" destId="{5804625B-AB8A-45D5-A7EA-8602824C7ED9}" srcOrd="0" destOrd="0" presId="urn:microsoft.com/office/officeart/2005/8/layout/radial4"/>
    <dgm:cxn modelId="{D96E9DA9-1A26-4311-99F0-61EEC57898F2}" srcId="{A880A74B-FECB-4326-9051-C773C48865E0}" destId="{A2E87EA2-1EF7-4D08-ABD3-6141122B6766}" srcOrd="2" destOrd="0" parTransId="{B3E41F70-403E-4C2C-ACE5-87422CEFAB1E}" sibTransId="{72C57EBB-3F86-4A3D-9D0D-408F950D73A3}"/>
    <dgm:cxn modelId="{51FEE979-1066-4733-9D2D-3A919E096E64}" type="presOf" srcId="{0110CEEB-79BE-476A-B1C9-AA56E7080157}" destId="{92850F4C-9DEC-4F54-94F6-6FBC290A41C3}" srcOrd="0" destOrd="0" presId="urn:microsoft.com/office/officeart/2005/8/layout/radial4"/>
    <dgm:cxn modelId="{7D9CEDE5-596A-47AB-A278-25F6D843F135}" srcId="{E59CD2E6-8A64-41DE-AF43-04B72AD66AE5}" destId="{8521DFC2-A7F7-4BB2-B47D-E0F1B2A6D961}" srcOrd="1" destOrd="0" parTransId="{47B5C285-731C-4BF9-A764-B8185D5EBECB}" sibTransId="{ECDF9EA7-5FD9-4A5E-B641-65806C90440B}"/>
    <dgm:cxn modelId="{24A58B3C-B20A-48D4-B68F-C928E57308E8}" type="presOf" srcId="{E59CD2E6-8A64-41DE-AF43-04B72AD66AE5}" destId="{C5D4A497-4F59-4F65-BF0F-E7AA2F7A094E}" srcOrd="0" destOrd="0" presId="urn:microsoft.com/office/officeart/2005/8/layout/radial4"/>
    <dgm:cxn modelId="{B8BD9965-F2A7-4D14-8EB4-0EB1EE7AEF4C}" srcId="{A880A74B-FECB-4326-9051-C773C48865E0}" destId="{0110CEEB-79BE-476A-B1C9-AA56E7080157}" srcOrd="5" destOrd="0" parTransId="{C2E13670-9EE6-4782-9AE8-E4CFB8363453}" sibTransId="{DF48BA4E-E14E-4693-B93C-70AED49CCECB}"/>
    <dgm:cxn modelId="{6DDE384E-EBB1-4DAE-B27A-350DF26AD165}" type="presOf" srcId="{C2E13670-9EE6-4782-9AE8-E4CFB8363453}" destId="{11106B91-BEE5-48ED-A00A-827C2F2B3112}" srcOrd="0" destOrd="0" presId="urn:microsoft.com/office/officeart/2005/8/layout/radial4"/>
    <dgm:cxn modelId="{A11ABA79-CE4F-4B6D-B129-2162C8077129}" srcId="{A880A74B-FECB-4326-9051-C773C48865E0}" destId="{8CC8919F-F549-4EA6-8C7E-25968323E972}" srcOrd="1" destOrd="0" parTransId="{3CB205F1-19C7-4FCF-80DD-63DE5D4EBE21}" sibTransId="{4495B95C-E5BA-46C6-8FC3-FCC0D74090D4}"/>
    <dgm:cxn modelId="{F4A254FE-BECD-462E-9D60-2ECF4B10BD69}" srcId="{A880A74B-FECB-4326-9051-C773C48865E0}" destId="{E102611B-8E7B-44A5-91F7-ABCECE52655A}" srcOrd="3" destOrd="0" parTransId="{FAD3EEF6-9595-4C96-879F-8D1C6D6345F0}" sibTransId="{86A7BB39-FDDE-4863-BA08-0194C960BA8A}"/>
    <dgm:cxn modelId="{57604D42-A412-47FD-8C50-BF63FFF9700F}" srcId="{A880A74B-FECB-4326-9051-C773C48865E0}" destId="{A407BF57-179D-4F10-9974-118FEB3089FF}" srcOrd="0" destOrd="0" parTransId="{6073FFEA-4420-4359-85C9-8EA53C25FD1D}" sibTransId="{34473FC3-CA5D-49D2-9507-386E8141726D}"/>
    <dgm:cxn modelId="{9AE81043-6B53-4229-B88D-786967A56BAA}" srcId="{E59CD2E6-8A64-41DE-AF43-04B72AD66AE5}" destId="{A880A74B-FECB-4326-9051-C773C48865E0}" srcOrd="0" destOrd="0" parTransId="{FDC0F551-BE25-4396-944B-91007CB71B5C}" sibTransId="{D5A1D3BC-BE6B-4AFE-B535-2F44A9A41380}"/>
    <dgm:cxn modelId="{3019C9A0-E00F-43E2-93FD-0C85763FF0A5}" type="presOf" srcId="{8CC8919F-F549-4EA6-8C7E-25968323E972}" destId="{AD95CD61-EDB1-43FF-8198-4EDF680040A5}" srcOrd="0" destOrd="0" presId="urn:microsoft.com/office/officeart/2005/8/layout/radial4"/>
    <dgm:cxn modelId="{9B40092E-D695-4253-BECC-0D5027B153DD}" type="presOf" srcId="{A2E87EA2-1EF7-4D08-ABD3-6141122B6766}" destId="{91A39BA9-A6D5-4BD1-9095-632842D2C4F1}" srcOrd="0" destOrd="0" presId="urn:microsoft.com/office/officeart/2005/8/layout/radial4"/>
    <dgm:cxn modelId="{22B45842-E299-4722-8E32-F3F3B11881BE}" type="presOf" srcId="{C22B0144-5747-4A0E-B4E3-013BC9089F3D}" destId="{AA4CF12D-A748-4A0F-9C14-F289A870EA1B}" srcOrd="0" destOrd="0" presId="urn:microsoft.com/office/officeart/2005/8/layout/radial4"/>
    <dgm:cxn modelId="{1AC6C6C3-D12A-41EB-B6BA-10E0D1F26734}" type="presOf" srcId="{6073FFEA-4420-4359-85C9-8EA53C25FD1D}" destId="{1F5DFD24-474B-47EC-AA71-0C7CAFAEFFCE}" srcOrd="0" destOrd="0" presId="urn:microsoft.com/office/officeart/2005/8/layout/radial4"/>
    <dgm:cxn modelId="{24DD3AFA-20C7-4439-85BE-E7DCBA22568A}" srcId="{A880A74B-FECB-4326-9051-C773C48865E0}" destId="{C22B0144-5747-4A0E-B4E3-013BC9089F3D}" srcOrd="4" destOrd="0" parTransId="{25E55514-A75E-45F4-A55A-B450433E975A}" sibTransId="{EB73B6D1-DB50-4208-AB08-36C19339B42A}"/>
    <dgm:cxn modelId="{A6B32043-441E-45AD-9433-DBD655E517DE}" type="presParOf" srcId="{C5D4A497-4F59-4F65-BF0F-E7AA2F7A094E}" destId="{C7F9AE92-20E0-4108-9AC4-689778E0E9F4}" srcOrd="0" destOrd="0" presId="urn:microsoft.com/office/officeart/2005/8/layout/radial4"/>
    <dgm:cxn modelId="{DFC4FCDD-1F2E-4B8F-B544-1FA292361A1C}" type="presParOf" srcId="{C5D4A497-4F59-4F65-BF0F-E7AA2F7A094E}" destId="{1F5DFD24-474B-47EC-AA71-0C7CAFAEFFCE}" srcOrd="1" destOrd="0" presId="urn:microsoft.com/office/officeart/2005/8/layout/radial4"/>
    <dgm:cxn modelId="{C9E52450-4F97-4612-83CD-543743C5371F}" type="presParOf" srcId="{C5D4A497-4F59-4F65-BF0F-E7AA2F7A094E}" destId="{391B5221-2989-4F72-90A9-C4676821225C}" srcOrd="2" destOrd="0" presId="urn:microsoft.com/office/officeart/2005/8/layout/radial4"/>
    <dgm:cxn modelId="{B3A320A2-8E44-4EAE-8781-BE0D12B1910D}" type="presParOf" srcId="{C5D4A497-4F59-4F65-BF0F-E7AA2F7A094E}" destId="{5804625B-AB8A-45D5-A7EA-8602824C7ED9}" srcOrd="3" destOrd="0" presId="urn:microsoft.com/office/officeart/2005/8/layout/radial4"/>
    <dgm:cxn modelId="{C9F78A72-F7DC-480F-AE66-C54895C16A0F}" type="presParOf" srcId="{C5D4A497-4F59-4F65-BF0F-E7AA2F7A094E}" destId="{AD95CD61-EDB1-43FF-8198-4EDF680040A5}" srcOrd="4" destOrd="0" presId="urn:microsoft.com/office/officeart/2005/8/layout/radial4"/>
    <dgm:cxn modelId="{9774DA6C-FD8C-488D-922C-2A5CA035A8DA}" type="presParOf" srcId="{C5D4A497-4F59-4F65-BF0F-E7AA2F7A094E}" destId="{F748D775-2A21-4ECA-8544-0597B0AB062B}" srcOrd="5" destOrd="0" presId="urn:microsoft.com/office/officeart/2005/8/layout/radial4"/>
    <dgm:cxn modelId="{C45D8A4C-090B-47CB-B3E2-4B7E2B41FB22}" type="presParOf" srcId="{C5D4A497-4F59-4F65-BF0F-E7AA2F7A094E}" destId="{91A39BA9-A6D5-4BD1-9095-632842D2C4F1}" srcOrd="6" destOrd="0" presId="urn:microsoft.com/office/officeart/2005/8/layout/radial4"/>
    <dgm:cxn modelId="{B98F942E-264D-47F6-8E19-DC2AE9CCCB6B}" type="presParOf" srcId="{C5D4A497-4F59-4F65-BF0F-E7AA2F7A094E}" destId="{53852372-87CD-44A3-B1E2-86B532EF4744}" srcOrd="7" destOrd="0" presId="urn:microsoft.com/office/officeart/2005/8/layout/radial4"/>
    <dgm:cxn modelId="{B5DE75DD-5D4D-4C41-B427-27442A33CBD2}" type="presParOf" srcId="{C5D4A497-4F59-4F65-BF0F-E7AA2F7A094E}" destId="{ACF8A3B2-69D8-44DD-AB3C-16B642220A33}" srcOrd="8" destOrd="0" presId="urn:microsoft.com/office/officeart/2005/8/layout/radial4"/>
    <dgm:cxn modelId="{71150872-0672-4F47-B192-F488F8ABF46D}" type="presParOf" srcId="{C5D4A497-4F59-4F65-BF0F-E7AA2F7A094E}" destId="{6F5C04BB-0CA8-4CFB-A1D8-1DC638591B54}" srcOrd="9" destOrd="0" presId="urn:microsoft.com/office/officeart/2005/8/layout/radial4"/>
    <dgm:cxn modelId="{048E0703-A749-41C3-944B-BF72ED8A1D0A}" type="presParOf" srcId="{C5D4A497-4F59-4F65-BF0F-E7AA2F7A094E}" destId="{AA4CF12D-A748-4A0F-9C14-F289A870EA1B}" srcOrd="10" destOrd="0" presId="urn:microsoft.com/office/officeart/2005/8/layout/radial4"/>
    <dgm:cxn modelId="{798CAF3C-E5A6-4172-A44A-49F0A3DE9981}" type="presParOf" srcId="{C5D4A497-4F59-4F65-BF0F-E7AA2F7A094E}" destId="{11106B91-BEE5-48ED-A00A-827C2F2B3112}" srcOrd="11" destOrd="0" presId="urn:microsoft.com/office/officeart/2005/8/layout/radial4"/>
    <dgm:cxn modelId="{59E4E4E7-ACC0-4ABA-8B1A-9398838CCB8C}" type="presParOf" srcId="{C5D4A497-4F59-4F65-BF0F-E7AA2F7A094E}" destId="{92850F4C-9DEC-4F54-94F6-6FBC290A41C3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E297EC-5823-47DB-9A31-88AA8A91689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4355234-A070-4FB1-BB10-12D61927F62B}">
      <dgm:prSet phldrT="[Текст]"/>
      <dgm:spPr/>
      <dgm:t>
        <a:bodyPr/>
        <a:lstStyle/>
        <a:p>
          <a:r>
            <a:rPr lang="ru-RU" dirty="0" smtClean="0">
              <a:latin typeface="Segoe Print" pitchFamily="2" charset="0"/>
            </a:rPr>
            <a:t>Младенец</a:t>
          </a:r>
          <a:endParaRPr lang="ru-RU" dirty="0">
            <a:latin typeface="Segoe Print" pitchFamily="2" charset="0"/>
          </a:endParaRPr>
        </a:p>
      </dgm:t>
    </dgm:pt>
    <dgm:pt modelId="{46A872D6-D0AE-49DE-8E2B-B030E56460CC}" type="parTrans" cxnId="{B92CD3B1-7A68-4D6D-A920-93B1B91D200A}">
      <dgm:prSet/>
      <dgm:spPr/>
      <dgm:t>
        <a:bodyPr/>
        <a:lstStyle/>
        <a:p>
          <a:endParaRPr lang="ru-RU"/>
        </a:p>
      </dgm:t>
    </dgm:pt>
    <dgm:pt modelId="{BBA261B7-B0BF-498E-B938-553FE86BABCD}" type="sibTrans" cxnId="{B92CD3B1-7A68-4D6D-A920-93B1B91D200A}">
      <dgm:prSet/>
      <dgm:spPr/>
      <dgm:t>
        <a:bodyPr/>
        <a:lstStyle/>
        <a:p>
          <a:endParaRPr lang="ru-RU"/>
        </a:p>
      </dgm:t>
    </dgm:pt>
    <dgm:pt modelId="{B8DA174C-3E68-470E-A8CA-F92554339165}">
      <dgm:prSet phldrT="[Текст]"/>
      <dgm:spPr/>
      <dgm:t>
        <a:bodyPr/>
        <a:lstStyle/>
        <a:p>
          <a:r>
            <a:rPr lang="ru-RU" dirty="0" smtClean="0">
              <a:latin typeface="Segoe Print" pitchFamily="2" charset="0"/>
            </a:rPr>
            <a:t>Дошкольник</a:t>
          </a:r>
          <a:endParaRPr lang="ru-RU" dirty="0">
            <a:latin typeface="Segoe Print" pitchFamily="2" charset="0"/>
          </a:endParaRPr>
        </a:p>
      </dgm:t>
    </dgm:pt>
    <dgm:pt modelId="{B0675095-F156-4820-A30F-2E12F3E84B42}" type="parTrans" cxnId="{3EB2EA76-7304-41B1-A92A-44FDAA6BE8AA}">
      <dgm:prSet/>
      <dgm:spPr/>
      <dgm:t>
        <a:bodyPr/>
        <a:lstStyle/>
        <a:p>
          <a:endParaRPr lang="ru-RU"/>
        </a:p>
      </dgm:t>
    </dgm:pt>
    <dgm:pt modelId="{413D59A5-2936-41DB-AC20-DD0A0201287D}" type="sibTrans" cxnId="{3EB2EA76-7304-41B1-A92A-44FDAA6BE8AA}">
      <dgm:prSet/>
      <dgm:spPr/>
      <dgm:t>
        <a:bodyPr/>
        <a:lstStyle/>
        <a:p>
          <a:endParaRPr lang="ru-RU"/>
        </a:p>
      </dgm:t>
    </dgm:pt>
    <dgm:pt modelId="{3146603B-D6AC-4B99-A3C1-030194CBE174}">
      <dgm:prSet phldrT="[Текст]"/>
      <dgm:spPr/>
      <dgm:t>
        <a:bodyPr/>
        <a:lstStyle/>
        <a:p>
          <a:r>
            <a:rPr lang="ru-RU" dirty="0" smtClean="0">
              <a:latin typeface="Segoe Print" pitchFamily="2" charset="0"/>
            </a:rPr>
            <a:t>Школьник</a:t>
          </a:r>
          <a:endParaRPr lang="ru-RU" dirty="0">
            <a:latin typeface="Segoe Print" pitchFamily="2" charset="0"/>
          </a:endParaRPr>
        </a:p>
      </dgm:t>
    </dgm:pt>
    <dgm:pt modelId="{23B2392C-4F67-43AC-A25C-70C79D99E732}" type="parTrans" cxnId="{3CBCABA6-68DD-4AEE-84FD-398E48A01766}">
      <dgm:prSet/>
      <dgm:spPr/>
      <dgm:t>
        <a:bodyPr/>
        <a:lstStyle/>
        <a:p>
          <a:endParaRPr lang="ru-RU"/>
        </a:p>
      </dgm:t>
    </dgm:pt>
    <dgm:pt modelId="{B30750E8-C7F4-4CA4-A9B7-7F8AB22E5C3C}" type="sibTrans" cxnId="{3CBCABA6-68DD-4AEE-84FD-398E48A01766}">
      <dgm:prSet/>
      <dgm:spPr/>
      <dgm:t>
        <a:bodyPr/>
        <a:lstStyle/>
        <a:p>
          <a:endParaRPr lang="ru-RU"/>
        </a:p>
      </dgm:t>
    </dgm:pt>
    <dgm:pt modelId="{76B924CC-D1A1-49C0-978D-2A8FC95052DB}">
      <dgm:prSet phldrT="[Текст]"/>
      <dgm:spPr/>
      <dgm:t>
        <a:bodyPr/>
        <a:lstStyle/>
        <a:p>
          <a:r>
            <a:rPr lang="ru-RU" dirty="0" smtClean="0">
              <a:latin typeface="Segoe Print" pitchFamily="2" charset="0"/>
            </a:rPr>
            <a:t>Пожилой человек</a:t>
          </a:r>
          <a:endParaRPr lang="ru-RU" dirty="0">
            <a:latin typeface="Segoe Print" pitchFamily="2" charset="0"/>
          </a:endParaRPr>
        </a:p>
      </dgm:t>
    </dgm:pt>
    <dgm:pt modelId="{BDC4ADF1-1AFF-465D-ADFB-B85D2993DB67}" type="parTrans" cxnId="{3E390C21-D007-4149-A66D-69C3DCB60CCA}">
      <dgm:prSet/>
      <dgm:spPr/>
      <dgm:t>
        <a:bodyPr/>
        <a:lstStyle/>
        <a:p>
          <a:endParaRPr lang="ru-RU"/>
        </a:p>
      </dgm:t>
    </dgm:pt>
    <dgm:pt modelId="{E58BDB57-10E4-4209-8091-3B9F9D4163CB}" type="sibTrans" cxnId="{3E390C21-D007-4149-A66D-69C3DCB60CCA}">
      <dgm:prSet/>
      <dgm:spPr/>
      <dgm:t>
        <a:bodyPr/>
        <a:lstStyle/>
        <a:p>
          <a:endParaRPr lang="ru-RU"/>
        </a:p>
      </dgm:t>
    </dgm:pt>
    <dgm:pt modelId="{1E14CC3C-E142-4A96-89C8-CF9FE998689A}">
      <dgm:prSet phldrT="[Текст]"/>
      <dgm:spPr/>
      <dgm:t>
        <a:bodyPr/>
        <a:lstStyle/>
        <a:p>
          <a:r>
            <a:rPr lang="ru-RU" dirty="0" smtClean="0">
              <a:latin typeface="Segoe Print" pitchFamily="2" charset="0"/>
            </a:rPr>
            <a:t>Молодой человек</a:t>
          </a:r>
          <a:endParaRPr lang="ru-RU" dirty="0">
            <a:latin typeface="Segoe Print" pitchFamily="2" charset="0"/>
          </a:endParaRPr>
        </a:p>
      </dgm:t>
    </dgm:pt>
    <dgm:pt modelId="{A117FAC4-6033-4E54-A362-E4029E1F5E37}" type="parTrans" cxnId="{A94D1371-AD9A-4E6D-B94A-B616F626A87A}">
      <dgm:prSet/>
      <dgm:spPr/>
      <dgm:t>
        <a:bodyPr/>
        <a:lstStyle/>
        <a:p>
          <a:endParaRPr lang="ru-RU"/>
        </a:p>
      </dgm:t>
    </dgm:pt>
    <dgm:pt modelId="{30F6432C-930E-495F-9711-4A46A7B6ED67}" type="sibTrans" cxnId="{A94D1371-AD9A-4E6D-B94A-B616F626A87A}">
      <dgm:prSet/>
      <dgm:spPr/>
      <dgm:t>
        <a:bodyPr/>
        <a:lstStyle/>
        <a:p>
          <a:endParaRPr lang="ru-RU"/>
        </a:p>
      </dgm:t>
    </dgm:pt>
    <dgm:pt modelId="{B688AD39-CE97-4195-84F9-24F8259BE49D}" type="pres">
      <dgm:prSet presAssocID="{BAE297EC-5823-47DB-9A31-88AA8A91689B}" presName="arrowDiagram" presStyleCnt="0">
        <dgm:presLayoutVars>
          <dgm:chMax val="5"/>
          <dgm:dir/>
          <dgm:resizeHandles val="exact"/>
        </dgm:presLayoutVars>
      </dgm:prSet>
      <dgm:spPr/>
    </dgm:pt>
    <dgm:pt modelId="{0B3593E8-39BC-48C1-9211-584E26A35BC7}" type="pres">
      <dgm:prSet presAssocID="{BAE297EC-5823-47DB-9A31-88AA8A91689B}" presName="arrow" presStyleLbl="bgShp" presStyleIdx="0" presStyleCnt="1"/>
      <dgm:spPr/>
    </dgm:pt>
    <dgm:pt modelId="{C8A8FBAA-17E5-48C8-88F5-108BDE1C7049}" type="pres">
      <dgm:prSet presAssocID="{BAE297EC-5823-47DB-9A31-88AA8A91689B}" presName="arrowDiagram5" presStyleCnt="0"/>
      <dgm:spPr/>
    </dgm:pt>
    <dgm:pt modelId="{6E0FDA11-39E4-4A9E-8561-557B18AD6836}" type="pres">
      <dgm:prSet presAssocID="{54355234-A070-4FB1-BB10-12D61927F62B}" presName="bullet5a" presStyleLbl="node1" presStyleIdx="0" presStyleCnt="5"/>
      <dgm:spPr/>
    </dgm:pt>
    <dgm:pt modelId="{F1ED3DC6-AE5C-4468-9BA0-08B2D4321835}" type="pres">
      <dgm:prSet presAssocID="{54355234-A070-4FB1-BB10-12D61927F62B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9EDDB-4A30-4808-82AF-1AD048D33C44}" type="pres">
      <dgm:prSet presAssocID="{B8DA174C-3E68-470E-A8CA-F92554339165}" presName="bullet5b" presStyleLbl="node1" presStyleIdx="1" presStyleCnt="5"/>
      <dgm:spPr/>
    </dgm:pt>
    <dgm:pt modelId="{B353FBCA-F4C7-4C5F-A614-867249048CCF}" type="pres">
      <dgm:prSet presAssocID="{B8DA174C-3E68-470E-A8CA-F92554339165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07A1F-015F-4A8B-9127-709CAB8D6E48}" type="pres">
      <dgm:prSet presAssocID="{3146603B-D6AC-4B99-A3C1-030194CBE174}" presName="bullet5c" presStyleLbl="node1" presStyleIdx="2" presStyleCnt="5"/>
      <dgm:spPr/>
    </dgm:pt>
    <dgm:pt modelId="{46BD7D6C-C781-4772-9658-7812881178F6}" type="pres">
      <dgm:prSet presAssocID="{3146603B-D6AC-4B99-A3C1-030194CBE174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E070E-A9D9-4AB5-8EAF-87BAAD0EDA3E}" type="pres">
      <dgm:prSet presAssocID="{1E14CC3C-E142-4A96-89C8-CF9FE998689A}" presName="bullet5d" presStyleLbl="node1" presStyleIdx="3" presStyleCnt="5"/>
      <dgm:spPr/>
    </dgm:pt>
    <dgm:pt modelId="{23A97324-2861-4A31-A069-6064F8392095}" type="pres">
      <dgm:prSet presAssocID="{1E14CC3C-E142-4A96-89C8-CF9FE998689A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F84CA-3E00-450B-8DFD-9D639214B59E}" type="pres">
      <dgm:prSet presAssocID="{76B924CC-D1A1-49C0-978D-2A8FC95052DB}" presName="bullet5e" presStyleLbl="node1" presStyleIdx="4" presStyleCnt="5"/>
      <dgm:spPr/>
    </dgm:pt>
    <dgm:pt modelId="{A978CC81-F520-4868-854D-49F13452454E}" type="pres">
      <dgm:prSet presAssocID="{76B924CC-D1A1-49C0-978D-2A8FC95052DB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8DFA63-81F3-48A0-AC17-BBD41C29C03D}" type="presOf" srcId="{76B924CC-D1A1-49C0-978D-2A8FC95052DB}" destId="{A978CC81-F520-4868-854D-49F13452454E}" srcOrd="0" destOrd="0" presId="urn:microsoft.com/office/officeart/2005/8/layout/arrow2"/>
    <dgm:cxn modelId="{558E961D-16A9-47B4-844F-F0376E9AFFC0}" type="presOf" srcId="{3146603B-D6AC-4B99-A3C1-030194CBE174}" destId="{46BD7D6C-C781-4772-9658-7812881178F6}" srcOrd="0" destOrd="0" presId="urn:microsoft.com/office/officeart/2005/8/layout/arrow2"/>
    <dgm:cxn modelId="{DD093ADB-550C-41BC-A9E6-91027FBE28C0}" type="presOf" srcId="{B8DA174C-3E68-470E-A8CA-F92554339165}" destId="{B353FBCA-F4C7-4C5F-A614-867249048CCF}" srcOrd="0" destOrd="0" presId="urn:microsoft.com/office/officeart/2005/8/layout/arrow2"/>
    <dgm:cxn modelId="{3CBCABA6-68DD-4AEE-84FD-398E48A01766}" srcId="{BAE297EC-5823-47DB-9A31-88AA8A91689B}" destId="{3146603B-D6AC-4B99-A3C1-030194CBE174}" srcOrd="2" destOrd="0" parTransId="{23B2392C-4F67-43AC-A25C-70C79D99E732}" sibTransId="{B30750E8-C7F4-4CA4-A9B7-7F8AB22E5C3C}"/>
    <dgm:cxn modelId="{A94D1371-AD9A-4E6D-B94A-B616F626A87A}" srcId="{BAE297EC-5823-47DB-9A31-88AA8A91689B}" destId="{1E14CC3C-E142-4A96-89C8-CF9FE998689A}" srcOrd="3" destOrd="0" parTransId="{A117FAC4-6033-4E54-A362-E4029E1F5E37}" sibTransId="{30F6432C-930E-495F-9711-4A46A7B6ED67}"/>
    <dgm:cxn modelId="{90EAB509-15D6-4CE7-95BB-601A98D94329}" type="presOf" srcId="{1E14CC3C-E142-4A96-89C8-CF9FE998689A}" destId="{23A97324-2861-4A31-A069-6064F8392095}" srcOrd="0" destOrd="0" presId="urn:microsoft.com/office/officeart/2005/8/layout/arrow2"/>
    <dgm:cxn modelId="{6890139D-E76C-4386-9C8D-E9F0DD542D74}" type="presOf" srcId="{54355234-A070-4FB1-BB10-12D61927F62B}" destId="{F1ED3DC6-AE5C-4468-9BA0-08B2D4321835}" srcOrd="0" destOrd="0" presId="urn:microsoft.com/office/officeart/2005/8/layout/arrow2"/>
    <dgm:cxn modelId="{3EB2EA76-7304-41B1-A92A-44FDAA6BE8AA}" srcId="{BAE297EC-5823-47DB-9A31-88AA8A91689B}" destId="{B8DA174C-3E68-470E-A8CA-F92554339165}" srcOrd="1" destOrd="0" parTransId="{B0675095-F156-4820-A30F-2E12F3E84B42}" sibTransId="{413D59A5-2936-41DB-AC20-DD0A0201287D}"/>
    <dgm:cxn modelId="{9AEA2B23-9388-48A9-B63D-8D7FF1E21E28}" type="presOf" srcId="{BAE297EC-5823-47DB-9A31-88AA8A91689B}" destId="{B688AD39-CE97-4195-84F9-24F8259BE49D}" srcOrd="0" destOrd="0" presId="urn:microsoft.com/office/officeart/2005/8/layout/arrow2"/>
    <dgm:cxn modelId="{B92CD3B1-7A68-4D6D-A920-93B1B91D200A}" srcId="{BAE297EC-5823-47DB-9A31-88AA8A91689B}" destId="{54355234-A070-4FB1-BB10-12D61927F62B}" srcOrd="0" destOrd="0" parTransId="{46A872D6-D0AE-49DE-8E2B-B030E56460CC}" sibTransId="{BBA261B7-B0BF-498E-B938-553FE86BABCD}"/>
    <dgm:cxn modelId="{3E390C21-D007-4149-A66D-69C3DCB60CCA}" srcId="{BAE297EC-5823-47DB-9A31-88AA8A91689B}" destId="{76B924CC-D1A1-49C0-978D-2A8FC95052DB}" srcOrd="4" destOrd="0" parTransId="{BDC4ADF1-1AFF-465D-ADFB-B85D2993DB67}" sibTransId="{E58BDB57-10E4-4209-8091-3B9F9D4163CB}"/>
    <dgm:cxn modelId="{1D6EDC51-0123-4529-8671-B2881E29C713}" type="presParOf" srcId="{B688AD39-CE97-4195-84F9-24F8259BE49D}" destId="{0B3593E8-39BC-48C1-9211-584E26A35BC7}" srcOrd="0" destOrd="0" presId="urn:microsoft.com/office/officeart/2005/8/layout/arrow2"/>
    <dgm:cxn modelId="{4494ECB9-A7D4-4018-BE2D-E7E109FB29B0}" type="presParOf" srcId="{B688AD39-CE97-4195-84F9-24F8259BE49D}" destId="{C8A8FBAA-17E5-48C8-88F5-108BDE1C7049}" srcOrd="1" destOrd="0" presId="urn:microsoft.com/office/officeart/2005/8/layout/arrow2"/>
    <dgm:cxn modelId="{30503B79-707E-4388-991E-AEC1BBF42964}" type="presParOf" srcId="{C8A8FBAA-17E5-48C8-88F5-108BDE1C7049}" destId="{6E0FDA11-39E4-4A9E-8561-557B18AD6836}" srcOrd="0" destOrd="0" presId="urn:microsoft.com/office/officeart/2005/8/layout/arrow2"/>
    <dgm:cxn modelId="{096DB4D9-5520-4EFE-80F7-E24B1E043561}" type="presParOf" srcId="{C8A8FBAA-17E5-48C8-88F5-108BDE1C7049}" destId="{F1ED3DC6-AE5C-4468-9BA0-08B2D4321835}" srcOrd="1" destOrd="0" presId="urn:microsoft.com/office/officeart/2005/8/layout/arrow2"/>
    <dgm:cxn modelId="{A4B03DD1-0FF4-40F4-AB07-3BBED386FBCE}" type="presParOf" srcId="{C8A8FBAA-17E5-48C8-88F5-108BDE1C7049}" destId="{CEA9EDDB-4A30-4808-82AF-1AD048D33C44}" srcOrd="2" destOrd="0" presId="urn:microsoft.com/office/officeart/2005/8/layout/arrow2"/>
    <dgm:cxn modelId="{393704CF-EF76-49A2-8519-074D92156C76}" type="presParOf" srcId="{C8A8FBAA-17E5-48C8-88F5-108BDE1C7049}" destId="{B353FBCA-F4C7-4C5F-A614-867249048CCF}" srcOrd="3" destOrd="0" presId="urn:microsoft.com/office/officeart/2005/8/layout/arrow2"/>
    <dgm:cxn modelId="{6DDE7E04-547C-47C9-856E-E8ADA549BF9A}" type="presParOf" srcId="{C8A8FBAA-17E5-48C8-88F5-108BDE1C7049}" destId="{3EE07A1F-015F-4A8B-9127-709CAB8D6E48}" srcOrd="4" destOrd="0" presId="urn:microsoft.com/office/officeart/2005/8/layout/arrow2"/>
    <dgm:cxn modelId="{0C924858-FCB3-4D38-880E-481F919193E4}" type="presParOf" srcId="{C8A8FBAA-17E5-48C8-88F5-108BDE1C7049}" destId="{46BD7D6C-C781-4772-9658-7812881178F6}" srcOrd="5" destOrd="0" presId="urn:microsoft.com/office/officeart/2005/8/layout/arrow2"/>
    <dgm:cxn modelId="{9F0444DA-6504-4490-BB86-CF342F24B5BB}" type="presParOf" srcId="{C8A8FBAA-17E5-48C8-88F5-108BDE1C7049}" destId="{BD8E070E-A9D9-4AB5-8EAF-87BAAD0EDA3E}" srcOrd="6" destOrd="0" presId="urn:microsoft.com/office/officeart/2005/8/layout/arrow2"/>
    <dgm:cxn modelId="{A457892E-86F9-4483-9A07-78713AF0DF93}" type="presParOf" srcId="{C8A8FBAA-17E5-48C8-88F5-108BDE1C7049}" destId="{23A97324-2861-4A31-A069-6064F8392095}" srcOrd="7" destOrd="0" presId="urn:microsoft.com/office/officeart/2005/8/layout/arrow2"/>
    <dgm:cxn modelId="{25005DE8-6846-4690-9F32-6146F846CCB6}" type="presParOf" srcId="{C8A8FBAA-17E5-48C8-88F5-108BDE1C7049}" destId="{7D0F84CA-3E00-450B-8DFD-9D639214B59E}" srcOrd="8" destOrd="0" presId="urn:microsoft.com/office/officeart/2005/8/layout/arrow2"/>
    <dgm:cxn modelId="{5F6060E0-BD08-4222-9754-5CE06FA51885}" type="presParOf" srcId="{C8A8FBAA-17E5-48C8-88F5-108BDE1C7049}" destId="{A978CC81-F520-4868-854D-49F13452454E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E326A-7641-4521-8411-E71BCBEDABA4}">
      <dsp:nvSpPr>
        <dsp:cNvPr id="0" name=""/>
        <dsp:cNvSpPr/>
      </dsp:nvSpPr>
      <dsp:spPr>
        <a:xfrm>
          <a:off x="3096156" y="1728869"/>
          <a:ext cx="1197212" cy="118447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 </a:t>
          </a:r>
          <a:endParaRPr lang="ru-RU" sz="5100" kern="1200" dirty="0"/>
        </a:p>
      </dsp:txBody>
      <dsp:txXfrm>
        <a:off x="3271484" y="1902331"/>
        <a:ext cx="846556" cy="837551"/>
      </dsp:txXfrm>
    </dsp:sp>
    <dsp:sp modelId="{7FF1AFB0-2005-4729-BB48-C149394A5CDF}">
      <dsp:nvSpPr>
        <dsp:cNvPr id="0" name=""/>
        <dsp:cNvSpPr/>
      </dsp:nvSpPr>
      <dsp:spPr>
        <a:xfrm>
          <a:off x="2652154" y="-365388"/>
          <a:ext cx="2088049" cy="19947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Я и моя семья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- Сформировать представление о принципе родословной.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- Сформировать представление о качествах личности: добрый, вежливый, правдивый, смелый, заботливый, трудолюбивый.</a:t>
          </a:r>
          <a:endParaRPr lang="ru-RU" sz="1000" kern="1200" dirty="0"/>
        </a:p>
      </dsp:txBody>
      <dsp:txXfrm>
        <a:off x="2957942" y="-73261"/>
        <a:ext cx="1476473" cy="1410513"/>
      </dsp:txXfrm>
    </dsp:sp>
    <dsp:sp modelId="{7D2D4FC7-F6FA-46D1-8838-9261D2E7CE8F}">
      <dsp:nvSpPr>
        <dsp:cNvPr id="0" name=""/>
        <dsp:cNvSpPr/>
      </dsp:nvSpPr>
      <dsp:spPr>
        <a:xfrm>
          <a:off x="4884219" y="216699"/>
          <a:ext cx="2062494" cy="212754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Я и природа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Показать роль человека в охране природы.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Воспитать у детей  экологическое сознание по принципу «не навреди», «можешь – помоги».</a:t>
          </a:r>
          <a:endParaRPr lang="ru-RU" sz="1000" b="0" i="0" kern="1200" dirty="0"/>
        </a:p>
      </dsp:txBody>
      <dsp:txXfrm>
        <a:off x="5186264" y="528271"/>
        <a:ext cx="1458404" cy="1504400"/>
      </dsp:txXfrm>
    </dsp:sp>
    <dsp:sp modelId="{5EDA54E2-1A23-4915-89FA-A681046A8FF2}">
      <dsp:nvSpPr>
        <dsp:cNvPr id="0" name=""/>
        <dsp:cNvSpPr/>
      </dsp:nvSpPr>
      <dsp:spPr>
        <a:xfrm>
          <a:off x="4821536" y="2439598"/>
          <a:ext cx="2110995" cy="216958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Мир предметов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Развить нравственное отношение к предметам как результатам человеческого труда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Рассказать о том, что существуют предметы опасные и безопасные.</a:t>
          </a:r>
          <a:endParaRPr lang="ru-RU" sz="1000" b="0" i="0" kern="1200" dirty="0"/>
        </a:p>
      </dsp:txBody>
      <dsp:txXfrm>
        <a:off x="5130684" y="2757326"/>
        <a:ext cx="1492699" cy="1534125"/>
      </dsp:txXfrm>
    </dsp:sp>
    <dsp:sp modelId="{335BDE0A-DCF5-4DF6-BAAA-CC8B4ABEF61E}">
      <dsp:nvSpPr>
        <dsp:cNvPr id="0" name=""/>
        <dsp:cNvSpPr/>
      </dsp:nvSpPr>
      <dsp:spPr>
        <a:xfrm>
          <a:off x="2664090" y="3067665"/>
          <a:ext cx="2155587" cy="217293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Я и моё здоровье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Знакомить со здоровым образом жизни (полезные продукты, соблюдение режима, физические упражнения, занятия различными видами спорта, </a:t>
          </a:r>
          <a:r>
            <a:rPr lang="ru-RU" sz="1000" b="0" i="0" kern="1200" dirty="0" err="1" smtClean="0"/>
            <a:t>гиенические</a:t>
          </a:r>
          <a:r>
            <a:rPr lang="ru-RU" sz="1000" b="0" i="0" kern="1200" dirty="0" smtClean="0"/>
            <a:t> нормы.</a:t>
          </a:r>
          <a:endParaRPr lang="ru-RU" sz="1000" b="0" i="0" kern="1200" dirty="0"/>
        </a:p>
      </dsp:txBody>
      <dsp:txXfrm>
        <a:off x="2979768" y="3385884"/>
        <a:ext cx="1524231" cy="1536497"/>
      </dsp:txXfrm>
    </dsp:sp>
    <dsp:sp modelId="{0B5EA2B1-73C0-4995-AA8A-E69E0FE2FA93}">
      <dsp:nvSpPr>
        <dsp:cNvPr id="0" name=""/>
        <dsp:cNvSpPr/>
      </dsp:nvSpPr>
      <dsp:spPr>
        <a:xfrm>
          <a:off x="635746" y="2565480"/>
          <a:ext cx="1994956" cy="206180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Я и мои друзья (среди сверстников)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Знакомить с нормами общения в коллективе, необходимостью считаться с мнением других, подчиняться общим правилам.</a:t>
          </a:r>
          <a:endParaRPr lang="ru-RU" sz="1000" b="0" i="0" kern="1200" dirty="0"/>
        </a:p>
      </dsp:txBody>
      <dsp:txXfrm>
        <a:off x="927901" y="2867424"/>
        <a:ext cx="1410646" cy="1457917"/>
      </dsp:txXfrm>
    </dsp:sp>
    <dsp:sp modelId="{5F32F58A-8D36-4DB7-B55F-44F11A9D3268}">
      <dsp:nvSpPr>
        <dsp:cNvPr id="0" name=""/>
        <dsp:cNvSpPr/>
      </dsp:nvSpPr>
      <dsp:spPr>
        <a:xfrm>
          <a:off x="491731" y="288700"/>
          <a:ext cx="2113482" cy="210469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Мир взрослых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- Представить общий ход развития человека: младенец</a:t>
          </a:r>
          <a:r>
            <a:rPr lang="ru-RU" sz="1000" b="0" i="0" kern="1200" dirty="0" smtClean="0">
              <a:latin typeface="Times New Roman"/>
              <a:cs typeface="Times New Roman"/>
            </a:rPr>
            <a:t>→дошкольник→школьник→молодой человек→пожилой человек.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>
              <a:latin typeface="Times New Roman"/>
              <a:cs typeface="Times New Roman"/>
            </a:rPr>
            <a:t>- Закрепить правила поведения в общественных местах, при этом контролируя свое поведение.</a:t>
          </a:r>
          <a:endParaRPr lang="ru-RU" sz="1000" b="0" i="0" kern="1200" dirty="0"/>
        </a:p>
      </dsp:txBody>
      <dsp:txXfrm>
        <a:off x="801243" y="596925"/>
        <a:ext cx="1494458" cy="1488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9AE92-20E0-4108-9AC4-689778E0E9F4}">
      <dsp:nvSpPr>
        <dsp:cNvPr id="0" name=""/>
        <dsp:cNvSpPr/>
      </dsp:nvSpPr>
      <dsp:spPr>
        <a:xfrm>
          <a:off x="2278489" y="2266935"/>
          <a:ext cx="1633061" cy="16330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2517645" y="2506091"/>
        <a:ext cx="1154749" cy="1154749"/>
      </dsp:txXfrm>
    </dsp:sp>
    <dsp:sp modelId="{1F5DFD24-474B-47EC-AA71-0C7CAFAEFFCE}">
      <dsp:nvSpPr>
        <dsp:cNvPr id="0" name=""/>
        <dsp:cNvSpPr/>
      </dsp:nvSpPr>
      <dsp:spPr>
        <a:xfrm rot="10800000">
          <a:off x="619207" y="2850755"/>
          <a:ext cx="1568021" cy="4654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B5221-2989-4F72-90A9-C4676821225C}">
      <dsp:nvSpPr>
        <dsp:cNvPr id="0" name=""/>
        <dsp:cNvSpPr/>
      </dsp:nvSpPr>
      <dsp:spPr>
        <a:xfrm>
          <a:off x="-175939" y="2592290"/>
          <a:ext cx="1590294" cy="98235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Segoe Print" pitchFamily="2" charset="0"/>
            </a:rPr>
            <a:t>Закаливание</a:t>
          </a:r>
          <a:endParaRPr lang="ru-RU" sz="1700" kern="1200" dirty="0">
            <a:latin typeface="Segoe Print" pitchFamily="2" charset="0"/>
          </a:endParaRPr>
        </a:p>
      </dsp:txBody>
      <dsp:txXfrm>
        <a:off x="-147167" y="2621062"/>
        <a:ext cx="1532750" cy="924808"/>
      </dsp:txXfrm>
    </dsp:sp>
    <dsp:sp modelId="{5804625B-AB8A-45D5-A7EA-8602824C7ED9}">
      <dsp:nvSpPr>
        <dsp:cNvPr id="0" name=""/>
        <dsp:cNvSpPr/>
      </dsp:nvSpPr>
      <dsp:spPr>
        <a:xfrm rot="12806172">
          <a:off x="960279" y="1938009"/>
          <a:ext cx="1504781" cy="4654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5CD61-EDB1-43FF-8198-4EDF680040A5}">
      <dsp:nvSpPr>
        <dsp:cNvPr id="0" name=""/>
        <dsp:cNvSpPr/>
      </dsp:nvSpPr>
      <dsp:spPr>
        <a:xfrm>
          <a:off x="432043" y="1296138"/>
          <a:ext cx="1305514" cy="92001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Segoe Print" pitchFamily="2" charset="0"/>
            </a:rPr>
            <a:t>Режим дня</a:t>
          </a:r>
          <a:endParaRPr lang="ru-RU" sz="1600" kern="1200" dirty="0">
            <a:latin typeface="Segoe Print" pitchFamily="2" charset="0"/>
          </a:endParaRPr>
        </a:p>
      </dsp:txBody>
      <dsp:txXfrm>
        <a:off x="458989" y="1323084"/>
        <a:ext cx="1251622" cy="866127"/>
      </dsp:txXfrm>
    </dsp:sp>
    <dsp:sp modelId="{F748D775-2A21-4ECA-8544-0597B0AB062B}">
      <dsp:nvSpPr>
        <dsp:cNvPr id="0" name=""/>
        <dsp:cNvSpPr/>
      </dsp:nvSpPr>
      <dsp:spPr>
        <a:xfrm rot="15158124">
          <a:off x="1750879" y="1191932"/>
          <a:ext cx="1650844" cy="4654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A39BA9-A6D5-4BD1-9095-632842D2C4F1}">
      <dsp:nvSpPr>
        <dsp:cNvPr id="0" name=""/>
        <dsp:cNvSpPr/>
      </dsp:nvSpPr>
      <dsp:spPr>
        <a:xfrm>
          <a:off x="1663427" y="144021"/>
          <a:ext cx="1333053" cy="9856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Segoe Print" pitchFamily="2" charset="0"/>
            </a:rPr>
            <a:t>Здоровое питание</a:t>
          </a:r>
          <a:endParaRPr lang="ru-RU" sz="1600" kern="1200" dirty="0">
            <a:latin typeface="Segoe Print" pitchFamily="2" charset="0"/>
          </a:endParaRPr>
        </a:p>
      </dsp:txBody>
      <dsp:txXfrm>
        <a:off x="1692295" y="172889"/>
        <a:ext cx="1275317" cy="927900"/>
      </dsp:txXfrm>
    </dsp:sp>
    <dsp:sp modelId="{53852372-87CD-44A3-B1E2-86B532EF4744}">
      <dsp:nvSpPr>
        <dsp:cNvPr id="0" name=""/>
        <dsp:cNvSpPr/>
      </dsp:nvSpPr>
      <dsp:spPr>
        <a:xfrm rot="17224722">
          <a:off x="2774646" y="1180813"/>
          <a:ext cx="1666871" cy="4654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8A3B2-69D8-44DD-AB3C-16B642220A33}">
      <dsp:nvSpPr>
        <dsp:cNvPr id="0" name=""/>
        <dsp:cNvSpPr/>
      </dsp:nvSpPr>
      <dsp:spPr>
        <a:xfrm>
          <a:off x="3168358" y="144009"/>
          <a:ext cx="1368982" cy="94566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Segoe Print" pitchFamily="2" charset="0"/>
            </a:rPr>
            <a:t>Прогулка</a:t>
          </a:r>
          <a:endParaRPr lang="ru-RU" sz="1600" kern="1200" dirty="0">
            <a:latin typeface="Segoe Print" pitchFamily="2" charset="0"/>
          </a:endParaRPr>
        </a:p>
      </dsp:txBody>
      <dsp:txXfrm>
        <a:off x="3196055" y="171706"/>
        <a:ext cx="1313588" cy="890268"/>
      </dsp:txXfrm>
    </dsp:sp>
    <dsp:sp modelId="{6F5C04BB-0CA8-4CFB-A1D8-1DC638591B54}">
      <dsp:nvSpPr>
        <dsp:cNvPr id="0" name=""/>
        <dsp:cNvSpPr/>
      </dsp:nvSpPr>
      <dsp:spPr>
        <a:xfrm rot="19596834">
          <a:off x="3723795" y="1921266"/>
          <a:ext cx="1563225" cy="4654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CF12D-A748-4A0F-9C14-F289A870EA1B}">
      <dsp:nvSpPr>
        <dsp:cNvPr id="0" name=""/>
        <dsp:cNvSpPr/>
      </dsp:nvSpPr>
      <dsp:spPr>
        <a:xfrm>
          <a:off x="4339412" y="1215499"/>
          <a:ext cx="1637254" cy="101674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Segoe Print" pitchFamily="2" charset="0"/>
            </a:rPr>
            <a:t>Физические упражнения и занятия</a:t>
          </a:r>
          <a:endParaRPr lang="ru-RU" sz="1600" kern="1200" dirty="0">
            <a:latin typeface="Segoe Print" pitchFamily="2" charset="0"/>
          </a:endParaRPr>
        </a:p>
      </dsp:txBody>
      <dsp:txXfrm>
        <a:off x="4369192" y="1245279"/>
        <a:ext cx="1577694" cy="957187"/>
      </dsp:txXfrm>
    </dsp:sp>
    <dsp:sp modelId="{11106B91-BEE5-48ED-A00A-827C2F2B3112}">
      <dsp:nvSpPr>
        <dsp:cNvPr id="0" name=""/>
        <dsp:cNvSpPr/>
      </dsp:nvSpPr>
      <dsp:spPr>
        <a:xfrm>
          <a:off x="4002811" y="2850755"/>
          <a:ext cx="1568021" cy="4654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850F4C-9DEC-4F54-94F6-6FBC290A41C3}">
      <dsp:nvSpPr>
        <dsp:cNvPr id="0" name=""/>
        <dsp:cNvSpPr/>
      </dsp:nvSpPr>
      <dsp:spPr>
        <a:xfrm>
          <a:off x="4869726" y="2592290"/>
          <a:ext cx="1402213" cy="98235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Segoe Print" pitchFamily="2" charset="0"/>
            </a:rPr>
            <a:t>Гигиена</a:t>
          </a:r>
          <a:endParaRPr lang="ru-RU" sz="1800" kern="1200" dirty="0">
            <a:latin typeface="Segoe Print" pitchFamily="2" charset="0"/>
          </a:endParaRPr>
        </a:p>
      </dsp:txBody>
      <dsp:txXfrm>
        <a:off x="4898498" y="2621062"/>
        <a:ext cx="1344669" cy="9248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593E8-39BC-48C1-9211-584E26A35BC7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FDA11-39E4-4A9E-8561-557B18AD6836}">
      <dsp:nvSpPr>
        <dsp:cNvPr id="0" name=""/>
        <dsp:cNvSpPr/>
      </dsp:nvSpPr>
      <dsp:spPr>
        <a:xfrm>
          <a:off x="600456" y="2960116"/>
          <a:ext cx="140208" cy="140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ED3DC6-AE5C-4468-9BA0-08B2D4321835}">
      <dsp:nvSpPr>
        <dsp:cNvPr id="0" name=""/>
        <dsp:cNvSpPr/>
      </dsp:nvSpPr>
      <dsp:spPr>
        <a:xfrm>
          <a:off x="670560" y="3030220"/>
          <a:ext cx="798576" cy="90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3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Segoe Print" pitchFamily="2" charset="0"/>
            </a:rPr>
            <a:t>Младенец</a:t>
          </a:r>
          <a:endParaRPr lang="ru-RU" sz="1000" kern="1200" dirty="0">
            <a:latin typeface="Segoe Print" pitchFamily="2" charset="0"/>
          </a:endParaRPr>
        </a:p>
      </dsp:txBody>
      <dsp:txXfrm>
        <a:off x="670560" y="3030220"/>
        <a:ext cx="798576" cy="906780"/>
      </dsp:txXfrm>
    </dsp:sp>
    <dsp:sp modelId="{CEA9EDDB-4A30-4808-82AF-1AD048D33C44}">
      <dsp:nvSpPr>
        <dsp:cNvPr id="0" name=""/>
        <dsp:cNvSpPr/>
      </dsp:nvSpPr>
      <dsp:spPr>
        <a:xfrm>
          <a:off x="1359408" y="2230881"/>
          <a:ext cx="219456" cy="219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3FBCA-F4C7-4C5F-A614-867249048CCF}">
      <dsp:nvSpPr>
        <dsp:cNvPr id="0" name=""/>
        <dsp:cNvSpPr/>
      </dsp:nvSpPr>
      <dsp:spPr>
        <a:xfrm>
          <a:off x="1469136" y="2340610"/>
          <a:ext cx="1011936" cy="1596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285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Segoe Print" pitchFamily="2" charset="0"/>
            </a:rPr>
            <a:t>Дошкольник</a:t>
          </a:r>
          <a:endParaRPr lang="ru-RU" sz="1000" kern="1200" dirty="0">
            <a:latin typeface="Segoe Print" pitchFamily="2" charset="0"/>
          </a:endParaRPr>
        </a:p>
      </dsp:txBody>
      <dsp:txXfrm>
        <a:off x="1469136" y="2340610"/>
        <a:ext cx="1011936" cy="1596390"/>
      </dsp:txXfrm>
    </dsp:sp>
    <dsp:sp modelId="{3EE07A1F-015F-4A8B-9127-709CAB8D6E48}">
      <dsp:nvSpPr>
        <dsp:cNvPr id="0" name=""/>
        <dsp:cNvSpPr/>
      </dsp:nvSpPr>
      <dsp:spPr>
        <a:xfrm>
          <a:off x="2334768" y="1649476"/>
          <a:ext cx="292608" cy="2926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BD7D6C-C781-4772-9658-7812881178F6}">
      <dsp:nvSpPr>
        <dsp:cNvPr id="0" name=""/>
        <dsp:cNvSpPr/>
      </dsp:nvSpPr>
      <dsp:spPr>
        <a:xfrm>
          <a:off x="2481072" y="1795780"/>
          <a:ext cx="1176528" cy="214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47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Segoe Print" pitchFamily="2" charset="0"/>
            </a:rPr>
            <a:t>Школьник</a:t>
          </a:r>
          <a:endParaRPr lang="ru-RU" sz="1000" kern="1200" dirty="0">
            <a:latin typeface="Segoe Print" pitchFamily="2" charset="0"/>
          </a:endParaRPr>
        </a:p>
      </dsp:txBody>
      <dsp:txXfrm>
        <a:off x="2481072" y="1795780"/>
        <a:ext cx="1176528" cy="2141220"/>
      </dsp:txXfrm>
    </dsp:sp>
    <dsp:sp modelId="{BD8E070E-A9D9-4AB5-8EAF-87BAAD0EDA3E}">
      <dsp:nvSpPr>
        <dsp:cNvPr id="0" name=""/>
        <dsp:cNvSpPr/>
      </dsp:nvSpPr>
      <dsp:spPr>
        <a:xfrm>
          <a:off x="3468624" y="1195324"/>
          <a:ext cx="377952" cy="3779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97324-2861-4A31-A069-6064F8392095}">
      <dsp:nvSpPr>
        <dsp:cNvPr id="0" name=""/>
        <dsp:cNvSpPr/>
      </dsp:nvSpPr>
      <dsp:spPr>
        <a:xfrm>
          <a:off x="3657600" y="1384300"/>
          <a:ext cx="1219200" cy="2552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269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Segoe Print" pitchFamily="2" charset="0"/>
            </a:rPr>
            <a:t>Молодой человек</a:t>
          </a:r>
          <a:endParaRPr lang="ru-RU" sz="1000" kern="1200" dirty="0">
            <a:latin typeface="Segoe Print" pitchFamily="2" charset="0"/>
          </a:endParaRPr>
        </a:p>
      </dsp:txBody>
      <dsp:txXfrm>
        <a:off x="3657600" y="1384300"/>
        <a:ext cx="1219200" cy="2552700"/>
      </dsp:txXfrm>
    </dsp:sp>
    <dsp:sp modelId="{7D0F84CA-3E00-450B-8DFD-9D639214B59E}">
      <dsp:nvSpPr>
        <dsp:cNvPr id="0" name=""/>
        <dsp:cNvSpPr/>
      </dsp:nvSpPr>
      <dsp:spPr>
        <a:xfrm>
          <a:off x="4636008" y="892047"/>
          <a:ext cx="481584" cy="481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8CC81-F520-4868-854D-49F13452454E}">
      <dsp:nvSpPr>
        <dsp:cNvPr id="0" name=""/>
        <dsp:cNvSpPr/>
      </dsp:nvSpPr>
      <dsp:spPr>
        <a:xfrm>
          <a:off x="4876800" y="1132839"/>
          <a:ext cx="1219200" cy="2804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181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Segoe Print" pitchFamily="2" charset="0"/>
            </a:rPr>
            <a:t>Пожилой человек</a:t>
          </a:r>
          <a:endParaRPr lang="ru-RU" sz="1000" kern="1200" dirty="0">
            <a:latin typeface="Segoe Print" pitchFamily="2" charset="0"/>
          </a:endParaRPr>
        </a:p>
      </dsp:txBody>
      <dsp:txXfrm>
        <a:off x="4876800" y="1132839"/>
        <a:ext cx="1219200" cy="2804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DCE09-F68E-4F0D-A869-8FD56FC00CEB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DD381-41BE-4E49-913D-0F04372C67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1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DD381-41BE-4E49-913D-0F04372C671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32A681-8010-4911-A009-966AF2C52D1A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B77F75-7DD3-4A96-AADE-08BA13200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17" Type="http://schemas.openxmlformats.org/officeDocument/2006/relationships/image" Target="../media/image35.jpeg"/><Relationship Id="rId2" Type="http://schemas.openxmlformats.org/officeDocument/2006/relationships/diagramData" Target="../diagrams/data3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30.jpeg"/><Relationship Id="rId5" Type="http://schemas.openxmlformats.org/officeDocument/2006/relationships/diagramColors" Target="../diagrams/colors3.xml"/><Relationship Id="rId15" Type="http://schemas.openxmlformats.org/officeDocument/2006/relationships/image" Target="../media/image34.png"/><Relationship Id="rId10" Type="http://schemas.openxmlformats.org/officeDocument/2006/relationships/image" Target="../media/image29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132856"/>
            <a:ext cx="6408712" cy="158417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000" b="1" dirty="0" smtClean="0">
                <a:latin typeface="Segoe Script" pitchFamily="34" charset="0"/>
              </a:rPr>
              <a:t>Я, ты, мы</a:t>
            </a:r>
            <a:endParaRPr lang="ru-RU" sz="8000" b="1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005064"/>
            <a:ext cx="3078088" cy="4320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Segoe Script" pitchFamily="34" charset="0"/>
              </a:rPr>
              <a:t>Родительское собрание</a:t>
            </a:r>
            <a:endParaRPr lang="en-US" dirty="0" smtClean="0">
              <a:latin typeface="Segoe Script" pitchFamily="34" charset="0"/>
            </a:endParaRPr>
          </a:p>
          <a:p>
            <a:endParaRPr lang="en-US" dirty="0" smtClean="0">
              <a:latin typeface="Segoe Scrip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60648"/>
            <a:ext cx="6976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ГБДОУ детский сад № 44 компенсирующего вида</a:t>
            </a:r>
          </a:p>
          <a:p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Колпинского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района Санкт- Петербурга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5" y="5301208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Презентацию подготовила воспитатель Кузнецова Т. И.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64896" cy="27404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400" b="1" dirty="0" smtClean="0"/>
              <a:t>Формирование социальных навыков у детей старшего дошкольного возраста</a:t>
            </a:r>
            <a:endParaRPr lang="ru-RU" sz="1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39750" y="908050"/>
          <a:ext cx="7467600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60648"/>
            <a:ext cx="2160240" cy="3460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1" dirty="0" smtClean="0"/>
              <a:t>Я и моя семья</a:t>
            </a:r>
            <a:endParaRPr lang="ru-RU" sz="1400" b="1" dirty="0"/>
          </a:p>
        </p:txBody>
      </p:sp>
      <p:pic>
        <p:nvPicPr>
          <p:cNvPr id="1028" name="Picture 4" descr="http://www.velvet.by/files/userfiles/15118/1.mari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10" y="465262"/>
            <a:ext cx="2464797" cy="1728192"/>
          </a:xfrm>
          <a:prstGeom prst="rect">
            <a:avLst/>
          </a:prstGeom>
          <a:noFill/>
        </p:spPr>
      </p:pic>
      <p:pic>
        <p:nvPicPr>
          <p:cNvPr id="1030" name="Picture 6" descr="http://www.udoma66.ru/upload/forum/821/8213b0ef8ce7355ec75fc1bc2ba793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52" y="4887931"/>
            <a:ext cx="2390711" cy="1573522"/>
          </a:xfrm>
          <a:prstGeom prst="rect">
            <a:avLst/>
          </a:prstGeom>
          <a:noFill/>
        </p:spPr>
      </p:pic>
      <p:pic>
        <p:nvPicPr>
          <p:cNvPr id="1036" name="Picture 12" descr="http://im8-tub-ru.yandex.net/i?id=40716779-3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2889" y="465262"/>
            <a:ext cx="1935575" cy="1728192"/>
          </a:xfrm>
          <a:prstGeom prst="rect">
            <a:avLst/>
          </a:prstGeom>
          <a:noFill/>
        </p:spPr>
      </p:pic>
      <p:pic>
        <p:nvPicPr>
          <p:cNvPr id="1044" name="Picture 20" descr="http://im0-tub-ru.yandex.net/i?id=406328068-1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7428" y="5013176"/>
            <a:ext cx="1931036" cy="1448277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479079"/>
            <a:ext cx="3514725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1728192" cy="3460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1" dirty="0" smtClean="0"/>
              <a:t>Я и природа</a:t>
            </a:r>
            <a:endParaRPr lang="ru-RU" sz="1400" b="1" dirty="0"/>
          </a:p>
        </p:txBody>
      </p:sp>
      <p:pic>
        <p:nvPicPr>
          <p:cNvPr id="1026" name="Picture 2" descr="G:\DCIM\106_PANA\P10607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3996177" cy="2657556"/>
          </a:xfrm>
          <a:prstGeom prst="rect">
            <a:avLst/>
          </a:prstGeom>
          <a:noFill/>
        </p:spPr>
      </p:pic>
      <p:pic>
        <p:nvPicPr>
          <p:cNvPr id="1028" name="Picture 4" descr="G:\DCIM\106_PANA\P10605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006312" cy="2664296"/>
          </a:xfrm>
          <a:prstGeom prst="rect">
            <a:avLst/>
          </a:prstGeom>
          <a:noFill/>
        </p:spPr>
      </p:pic>
      <p:pic>
        <p:nvPicPr>
          <p:cNvPr id="1029" name="Picture 5" descr="G:\DCIM\106_PANA\P10606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4006312" cy="2664296"/>
          </a:xfrm>
          <a:prstGeom prst="rect">
            <a:avLst/>
          </a:prstGeom>
          <a:noFill/>
        </p:spPr>
      </p:pic>
      <p:pic>
        <p:nvPicPr>
          <p:cNvPr id="1030" name="Picture 6" descr="G:\Павловск  2013\P10605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4032448" cy="2681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60648"/>
            <a:ext cx="2376264" cy="3460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1" dirty="0" smtClean="0"/>
              <a:t>Я и моё здоровье</a:t>
            </a:r>
            <a:endParaRPr lang="ru-RU" sz="1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147248" cy="56372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Компоненты здорового образа жизни</a:t>
            </a:r>
          </a:p>
          <a:p>
            <a:pPr algn="ctr">
              <a:buNone/>
            </a:pPr>
            <a:endParaRPr lang="ru-RU" sz="1600" dirty="0">
              <a:latin typeface="Segoe Print" pitchFamily="2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47664" y="2276872"/>
          <a:ext cx="6096000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files.web2edu.ru/972de3fa-1136-4345-878c-1982d63c3658/dc4a1bee-eb44-473e-a20c-481972a8e95f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556792"/>
            <a:ext cx="1296144" cy="1394971"/>
          </a:xfrm>
          <a:prstGeom prst="rect">
            <a:avLst/>
          </a:prstGeom>
          <a:noFill/>
        </p:spPr>
      </p:pic>
      <p:pic>
        <p:nvPicPr>
          <p:cNvPr id="1030" name="Picture 6" descr="http://s0.tchkcdn.com/g2-YrN0JUNwi6uGrBCYajzJkQ/lady/640x480/f/0/1-9-4-9-16949/101391_shutterstock_7437428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2016224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74638"/>
            <a:ext cx="2016224" cy="3460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1" dirty="0" smtClean="0"/>
              <a:t>Я и мои друзья</a:t>
            </a:r>
            <a:endParaRPr lang="ru-RU" sz="1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/>
          </a:bodyPr>
          <a:lstStyle/>
          <a:p>
            <a:pPr algn="ctr"/>
            <a:r>
              <a:rPr lang="ru-RU" sz="2100" dirty="0" smtClean="0">
                <a:latin typeface="Segoe Print" pitchFamily="2" charset="0"/>
              </a:rPr>
              <a:t>Вместе весело шагать…</a:t>
            </a:r>
          </a:p>
          <a:p>
            <a:pPr algn="ctr">
              <a:buNone/>
            </a:pPr>
            <a:endParaRPr lang="ru-RU" sz="2100" dirty="0">
              <a:latin typeface="Segoe Print" pitchFamily="2" charset="0"/>
            </a:endParaRPr>
          </a:p>
        </p:txBody>
      </p:sp>
      <p:pic>
        <p:nvPicPr>
          <p:cNvPr id="1026" name="Picture 2" descr="G:\P10508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400267" cy="1800200"/>
          </a:xfrm>
          <a:prstGeom prst="rect">
            <a:avLst/>
          </a:prstGeom>
          <a:noFill/>
        </p:spPr>
      </p:pic>
      <p:pic>
        <p:nvPicPr>
          <p:cNvPr id="1027" name="Picture 3" descr="G:\P10508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573016"/>
            <a:ext cx="3995936" cy="2996952"/>
          </a:xfrm>
          <a:prstGeom prst="rect">
            <a:avLst/>
          </a:prstGeom>
          <a:noFill/>
        </p:spPr>
      </p:pic>
      <p:pic>
        <p:nvPicPr>
          <p:cNvPr id="1028" name="Picture 4" descr="G:\DCIM\106_PANA\P10606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340768"/>
            <a:ext cx="2598689" cy="1728192"/>
          </a:xfrm>
          <a:prstGeom prst="rect">
            <a:avLst/>
          </a:prstGeom>
          <a:noFill/>
        </p:spPr>
      </p:pic>
      <p:pic>
        <p:nvPicPr>
          <p:cNvPr id="1029" name="Picture 5" descr="G:\DCIM\106_PANA\P10606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340768"/>
            <a:ext cx="2598689" cy="1728192"/>
          </a:xfrm>
          <a:prstGeom prst="rect">
            <a:avLst/>
          </a:prstGeom>
          <a:noFill/>
        </p:spPr>
      </p:pic>
      <p:pic>
        <p:nvPicPr>
          <p:cNvPr id="1030" name="Picture 6" descr="G:\DCIM\106_PANA\P106045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188640"/>
            <a:ext cx="1800200" cy="36490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1" dirty="0" smtClean="0"/>
              <a:t>Мир предметов</a:t>
            </a:r>
            <a:endParaRPr lang="ru-RU" sz="1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7467600" cy="57378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lib3.podelise.ru/tw_files2/urls_26/3/d-2286/2286_html_565f3b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4037831" cy="2880320"/>
          </a:xfrm>
          <a:prstGeom prst="rect">
            <a:avLst/>
          </a:prstGeom>
          <a:noFill/>
        </p:spPr>
      </p:pic>
      <p:pic>
        <p:nvPicPr>
          <p:cNvPr id="1028" name="Picture 4" descr="http://www.games-mm.ru/userfiles/Image/good/photo_3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4042223" cy="2910401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37750279-2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80728"/>
            <a:ext cx="1944216" cy="1944216"/>
          </a:xfrm>
          <a:prstGeom prst="rect">
            <a:avLst/>
          </a:prstGeom>
          <a:noFill/>
        </p:spPr>
      </p:pic>
      <p:pic>
        <p:nvPicPr>
          <p:cNvPr id="1032" name="Picture 8" descr="http://www.indostan.ru/forum/foto-video/7586/145682_1_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92179" y="1376773"/>
            <a:ext cx="3024337" cy="1512168"/>
          </a:xfrm>
          <a:prstGeom prst="rect">
            <a:avLst/>
          </a:prstGeom>
          <a:noFill/>
        </p:spPr>
      </p:pic>
      <p:pic>
        <p:nvPicPr>
          <p:cNvPr id="1034" name="Picture 10" descr="http://olyapka-perm.ru/d/235942/d/image_bphp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2036297" cy="1872208"/>
          </a:xfrm>
          <a:prstGeom prst="rect">
            <a:avLst/>
          </a:prstGeom>
          <a:noFill/>
        </p:spPr>
      </p:pic>
      <p:pic>
        <p:nvPicPr>
          <p:cNvPr id="1038" name="Picture 14" descr="http://i1.optor.ru/images/1/f8/65/f865a89e5ae722e63d5a01e123e106422f011fd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088287"/>
            <a:ext cx="2016224" cy="2221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1656184" cy="3460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1" dirty="0" smtClean="0"/>
              <a:t>Мир взрослых</a:t>
            </a:r>
            <a:endParaRPr lang="ru-RU" sz="1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2" name="Picture 4" descr="http://agulife.ru/media/photos/gallery/d41d8cd98f00b204e9800998ecf8427e_533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797" y="4869160"/>
            <a:ext cx="1403059" cy="936104"/>
          </a:xfrm>
          <a:prstGeom prst="rect">
            <a:avLst/>
          </a:prstGeom>
          <a:noFill/>
        </p:spPr>
      </p:pic>
      <p:pic>
        <p:nvPicPr>
          <p:cNvPr id="22534" name="Picture 6" descr="http://www.robbinssports.com/images/us-games-18-inch-hopper-pe-bouncing-bal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149080"/>
            <a:ext cx="1368152" cy="1368152"/>
          </a:xfrm>
          <a:prstGeom prst="rect">
            <a:avLst/>
          </a:prstGeom>
          <a:noFill/>
        </p:spPr>
      </p:pic>
      <p:pic>
        <p:nvPicPr>
          <p:cNvPr id="22538" name="Picture 10" descr="http://im4-tub-ru.yandex.net/i?id=198481395-32-72&amp;n=2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816091" cy="1224136"/>
          </a:xfrm>
          <a:prstGeom prst="rect">
            <a:avLst/>
          </a:prstGeom>
          <a:noFill/>
        </p:spPr>
      </p:pic>
      <p:pic>
        <p:nvPicPr>
          <p:cNvPr id="22542" name="Picture 14" descr="http://img-fotki.yandex.ru/get/4521/119528728.cc6/0_a1300_1c590522_XL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268760"/>
            <a:ext cx="1600849" cy="1368152"/>
          </a:xfrm>
          <a:prstGeom prst="rect">
            <a:avLst/>
          </a:prstGeom>
          <a:noFill/>
        </p:spPr>
      </p:pic>
      <p:pic>
        <p:nvPicPr>
          <p:cNvPr id="22548" name="Picture 20" descr="http://babyclick.ru/i/s160/3/595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3" y="3789040"/>
            <a:ext cx="1080119" cy="1080120"/>
          </a:xfrm>
          <a:prstGeom prst="rect">
            <a:avLst/>
          </a:prstGeom>
          <a:noFill/>
        </p:spPr>
      </p:pic>
      <p:pic>
        <p:nvPicPr>
          <p:cNvPr id="22553" name="Picture 25" descr="D:\Татьяна\50241659bfce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945106" cy="1440160"/>
          </a:xfrm>
          <a:prstGeom prst="rect">
            <a:avLst/>
          </a:prstGeom>
          <a:noFill/>
        </p:spPr>
      </p:pic>
      <p:pic>
        <p:nvPicPr>
          <p:cNvPr id="22560" name="Picture 32" descr="D:\Татьяна\f6564abea970t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068959"/>
            <a:ext cx="792088" cy="1943427"/>
          </a:xfrm>
          <a:prstGeom prst="rect">
            <a:avLst/>
          </a:prstGeom>
          <a:noFill/>
        </p:spPr>
      </p:pic>
      <p:pic>
        <p:nvPicPr>
          <p:cNvPr id="22562" name="Picture 34" descr="http://i021.radikal.ru/1103/9f/843392445800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1286996" cy="1008112"/>
          </a:xfrm>
          <a:prstGeom prst="rect">
            <a:avLst/>
          </a:prstGeom>
          <a:noFill/>
        </p:spPr>
      </p:pic>
      <p:pic>
        <p:nvPicPr>
          <p:cNvPr id="15" name="Picture 10" descr="http://cheltoday.ru/files/images/06-06-2013-3.jp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1224" y="707922"/>
            <a:ext cx="1171899" cy="11627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i36.beon.ru/77/65/1916577/87/71136587/x_b2776503.jpeg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9929" y="1052736"/>
            <a:ext cx="1074060" cy="1071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ages.myshared.ru/178351/slide_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48883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89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242</TotalTime>
  <Words>255</Words>
  <Application>Microsoft Office PowerPoint</Application>
  <PresentationFormat>Экран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Я, ты, мы</vt:lpstr>
      <vt:lpstr>Формирование социальных навыков у детей старшего дошкольного возраста</vt:lpstr>
      <vt:lpstr>Я и моя семья</vt:lpstr>
      <vt:lpstr>Я и природа</vt:lpstr>
      <vt:lpstr>Я и моё здоровье</vt:lpstr>
      <vt:lpstr>Я и мои друзья</vt:lpstr>
      <vt:lpstr>Мир предметов</vt:lpstr>
      <vt:lpstr>Мир взрослых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Я, ты, мы</dc:title>
  <dc:creator>Евгений</dc:creator>
  <cp:lastModifiedBy>user12</cp:lastModifiedBy>
  <cp:revision>30</cp:revision>
  <dcterms:created xsi:type="dcterms:W3CDTF">2013-10-11T18:10:13Z</dcterms:created>
  <dcterms:modified xsi:type="dcterms:W3CDTF">2015-04-12T18:34:06Z</dcterms:modified>
</cp:coreProperties>
</file>