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54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701E08-2C67-4980-A87A-59BC0D47F55E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A6D189-7397-441B-B3F7-0FC0402A39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77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B97B4D-CA45-4931-8757-3A26D4FDFBE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426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955AB-B9CB-4AED-A885-FD9586CAA9F3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02525-24B0-4265-BF3A-A14A10FE7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269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955AB-B9CB-4AED-A885-FD9586CAA9F3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02525-24B0-4265-BF3A-A14A10FE7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286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955AB-B9CB-4AED-A885-FD9586CAA9F3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02525-24B0-4265-BF3A-A14A10FE7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412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955AB-B9CB-4AED-A885-FD9586CAA9F3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02525-24B0-4265-BF3A-A14A10FE7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413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955AB-B9CB-4AED-A885-FD9586CAA9F3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02525-24B0-4265-BF3A-A14A10FE7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441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955AB-B9CB-4AED-A885-FD9586CAA9F3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02525-24B0-4265-BF3A-A14A10FE7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8944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955AB-B9CB-4AED-A885-FD9586CAA9F3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02525-24B0-4265-BF3A-A14A10FE7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530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955AB-B9CB-4AED-A885-FD9586CAA9F3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02525-24B0-4265-BF3A-A14A10FE7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256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955AB-B9CB-4AED-A885-FD9586CAA9F3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02525-24B0-4265-BF3A-A14A10FE7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010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955AB-B9CB-4AED-A885-FD9586CAA9F3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02525-24B0-4265-BF3A-A14A10FE7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763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955AB-B9CB-4AED-A885-FD9586CAA9F3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02525-24B0-4265-BF3A-A14A10FE7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974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955AB-B9CB-4AED-A885-FD9586CAA9F3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02525-24B0-4265-BF3A-A14A10FE74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847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868362"/>
          </a:xfrm>
        </p:spPr>
        <p:txBody>
          <a:bodyPr/>
          <a:lstStyle/>
          <a:p>
            <a:r>
              <a:rPr lang="ru-RU" sz="2800"/>
              <a:t>план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27648" y="990600"/>
            <a:ext cx="6336704" cy="5318720"/>
          </a:xfrm>
        </p:spPr>
        <p:txBody>
          <a:bodyPr>
            <a:normAutofit fontScale="77500" lnSpcReduction="20000"/>
          </a:bodyPr>
          <a:lstStyle/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>
              <a:buNone/>
            </a:pPr>
            <a:r>
              <a:rPr lang="ru-RU" sz="1600" dirty="0">
                <a:solidFill>
                  <a:srgbClr val="00B050"/>
                </a:solidFill>
              </a:rPr>
              <a:t>    </a:t>
            </a:r>
          </a:p>
          <a:p>
            <a:pPr marL="609600" indent="-609600">
              <a:buNone/>
            </a:pPr>
            <a:r>
              <a:rPr lang="ru-RU" sz="2400" dirty="0">
                <a:solidFill>
                  <a:srgbClr val="00B050"/>
                </a:solidFill>
                <a:cs typeface="Aharoni" pitchFamily="2" charset="-79"/>
              </a:rPr>
              <a:t>1 младшая группа МБДОУ «Детский сад </a:t>
            </a:r>
            <a:r>
              <a:rPr lang="ru-RU" sz="2400" dirty="0" err="1">
                <a:solidFill>
                  <a:srgbClr val="00B050"/>
                </a:solidFill>
                <a:cs typeface="Aharoni" pitchFamily="2" charset="-79"/>
              </a:rPr>
              <a:t>с.Несь</a:t>
            </a:r>
            <a:r>
              <a:rPr lang="ru-RU" sz="2400" dirty="0">
                <a:solidFill>
                  <a:srgbClr val="00B050"/>
                </a:solidFill>
                <a:cs typeface="Aharoni" pitchFamily="2" charset="-79"/>
              </a:rPr>
              <a:t>»</a:t>
            </a:r>
          </a:p>
          <a:p>
            <a:pPr marL="609600" indent="-609600">
              <a:buNone/>
            </a:pPr>
            <a:r>
              <a:rPr lang="ru-RU" sz="2400" dirty="0">
                <a:solidFill>
                  <a:srgbClr val="00B050"/>
                </a:solidFill>
                <a:cs typeface="Aharoni" pitchFamily="2" charset="-79"/>
              </a:rPr>
              <a:t>         Воспитатели : Володина Л.Л. .Казакова И.Е.</a:t>
            </a:r>
            <a:endParaRPr lang="ru-RU" sz="2400" dirty="0">
              <a:solidFill>
                <a:srgbClr val="00B050"/>
              </a:solidFill>
              <a:cs typeface="Aharoni" pitchFamily="2" charset="-79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95600" y="620688"/>
            <a:ext cx="734481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2804973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868362"/>
          </a:xfrm>
        </p:spPr>
        <p:txBody>
          <a:bodyPr/>
          <a:lstStyle/>
          <a:p>
            <a:r>
              <a:rPr lang="ru-RU" sz="2800" dirty="0"/>
              <a:t>Утро </a:t>
            </a:r>
            <a:endParaRPr lang="ru-RU" sz="28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836712"/>
            <a:ext cx="8229600" cy="5400600"/>
          </a:xfrm>
        </p:spPr>
        <p:txBody>
          <a:bodyPr>
            <a:normAutofit/>
          </a:bodyPr>
          <a:lstStyle/>
          <a:p>
            <a:pPr marL="609600" indent="-609600">
              <a:buNone/>
            </a:pPr>
            <a:r>
              <a:rPr lang="ru-RU" sz="1200" dirty="0"/>
              <a:t>Совместная деятельность воспитателя и детей.</a:t>
            </a:r>
            <a:endParaRPr lang="ru-RU" sz="1200" dirty="0"/>
          </a:p>
        </p:txBody>
      </p:sp>
      <p:pic>
        <p:nvPicPr>
          <p:cNvPr id="5" name="Рисунок 4" descr="C:\Users\Depo\Desktop\апрель здоровье\апрель здоровье\здоровье\2014-04-11 16.11.0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95601" y="1052736"/>
            <a:ext cx="1619555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43872" y="1052736"/>
            <a:ext cx="1911350" cy="2388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64153" y="836712"/>
            <a:ext cx="2463165" cy="1845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апрель здоровье\2014-03-18 17.05.2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44073" y="3429000"/>
            <a:ext cx="2879875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D:\апрель здоровье\2014-04-07 09.33.50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67609" y="3573016"/>
            <a:ext cx="2879875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423592" y="3284985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Встреча с Айболитом</a:t>
            </a:r>
            <a:endParaRPr lang="ru-RU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2783632" y="5805264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«</a:t>
            </a:r>
            <a:r>
              <a:rPr lang="ru-RU" sz="1200" dirty="0"/>
              <a:t>Чудесный мешочек»                                                                                         Игры с водой </a:t>
            </a:r>
            <a:endParaRPr lang="ru-RU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7464152" y="2852937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Рассматривание плаката и беседа о полезной пище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420293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404664"/>
            <a:ext cx="8229600" cy="504056"/>
          </a:xfrm>
        </p:spPr>
        <p:txBody>
          <a:bodyPr>
            <a:normAutofit/>
          </a:bodyPr>
          <a:lstStyle/>
          <a:p>
            <a:r>
              <a:rPr lang="ru-RU" sz="2800" dirty="0"/>
              <a:t>Утро</a:t>
            </a:r>
            <a:endParaRPr lang="ru-RU" sz="28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990601"/>
            <a:ext cx="8229600" cy="5135563"/>
          </a:xfrm>
        </p:spPr>
        <p:txBody>
          <a:bodyPr/>
          <a:lstStyle/>
          <a:p>
            <a:pPr marL="609600" indent="-609600"/>
            <a:r>
              <a:rPr lang="ru-RU" sz="1600" dirty="0"/>
              <a:t>Режимные моменты</a:t>
            </a:r>
            <a:endParaRPr lang="ru-RU" sz="1600" dirty="0"/>
          </a:p>
        </p:txBody>
      </p:sp>
      <p:pic>
        <p:nvPicPr>
          <p:cNvPr id="5" name="Рисунок 4" descr="C:\Users\Depo\Desktop\апрель здоровье\апрель здоровье\здоровье\2014-04-07 09.29.1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1585" y="1412776"/>
            <a:ext cx="2879875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Depo\Desktop\апрель здоровье\апрель здоровье\здоровье\DSCF1344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48129" y="4077072"/>
            <a:ext cx="2704883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59896" y="3717032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423592" y="3645025"/>
            <a:ext cx="280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Утренняя зарядка под музыку</a:t>
            </a:r>
            <a:endParaRPr lang="ru-RU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7320136" y="3356993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Массаж «Солнышко»</a:t>
            </a:r>
            <a:endParaRPr lang="ru-RU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4295800" y="5877273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                    Второй завтрак – фрукты или сок</a:t>
            </a:r>
            <a:endParaRPr lang="ru-RU" sz="1200" dirty="0"/>
          </a:p>
        </p:txBody>
      </p:sp>
      <p:pic>
        <p:nvPicPr>
          <p:cNvPr id="12" name="Рисунок 11" descr="D:\апрель здоровье\2014-04-10 09.25.41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12025" y="1196752"/>
            <a:ext cx="2879875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Depo\Desktop\апрель здоровье\апрель здоровье\здоровье\DSCF1343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07568" y="4005064"/>
            <a:ext cx="2664296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5473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868362"/>
          </a:xfrm>
        </p:spPr>
        <p:txBody>
          <a:bodyPr/>
          <a:lstStyle/>
          <a:p>
            <a:r>
              <a:rPr lang="ru-RU" sz="2800" dirty="0"/>
              <a:t>НОД</a:t>
            </a:r>
            <a:endParaRPr lang="ru-RU" sz="28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836713"/>
            <a:ext cx="8229600" cy="5289451"/>
          </a:xfrm>
        </p:spPr>
        <p:txBody>
          <a:bodyPr/>
          <a:lstStyle/>
          <a:p>
            <a:pPr marL="609600" indent="-609600"/>
            <a:r>
              <a:rPr lang="ru-RU" sz="1600" dirty="0"/>
              <a:t>Утро – «Познание»   -»Почему заболел зайчонок»</a:t>
            </a:r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r>
              <a:rPr lang="ru-RU" sz="1600" dirty="0"/>
              <a:t>Вечер «Физическая культура»  по сказке «Репка»</a:t>
            </a:r>
            <a:endParaRPr lang="ru-RU" sz="1600" dirty="0"/>
          </a:p>
        </p:txBody>
      </p:sp>
      <p:pic>
        <p:nvPicPr>
          <p:cNvPr id="5" name="Рисунок 4" descr="D:\апрель здоровье\2014-04-10 09.23.0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95601" y="1484784"/>
            <a:ext cx="2879875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Depo\Desktop\апрель здоровье\апрель здоровье\здоровье\DSCF135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67608" y="4365104"/>
            <a:ext cx="3245858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Depo\Desktop\апрель здоровье\апрель здоровье\здоровье\2014-04-14 15.58.43.jpg"/>
          <p:cNvPicPr/>
          <p:nvPr/>
        </p:nvPicPr>
        <p:blipFill>
          <a:blip r:embed="rId5" cstate="print"/>
          <a:srcRect l="22497" r="33746"/>
          <a:stretch>
            <a:fillRect/>
          </a:stretch>
        </p:blipFill>
        <p:spPr bwMode="auto">
          <a:xfrm>
            <a:off x="8616281" y="4077073"/>
            <a:ext cx="1289413" cy="215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88089" y="4365105"/>
            <a:ext cx="1263587" cy="1620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Depo\Desktop\апрель здоровье\DSCF1350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56040" y="1412776"/>
            <a:ext cx="3060000" cy="2243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572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85</Words>
  <Application>Microsoft Office PowerPoint</Application>
  <PresentationFormat>Широкоэкранный</PresentationFormat>
  <Paragraphs>46</Paragraphs>
  <Slides>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Aharoni</vt:lpstr>
      <vt:lpstr>Arial</vt:lpstr>
      <vt:lpstr>Calibri</vt:lpstr>
      <vt:lpstr>Calibri Light</vt:lpstr>
      <vt:lpstr>Тема Office</vt:lpstr>
      <vt:lpstr>план</vt:lpstr>
      <vt:lpstr>Утро </vt:lpstr>
      <vt:lpstr>Утро</vt:lpstr>
      <vt:lpstr>НОД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</dc:title>
  <dc:creator>Пользователь</dc:creator>
  <cp:lastModifiedBy>Пользователь</cp:lastModifiedBy>
  <cp:revision>1</cp:revision>
  <dcterms:created xsi:type="dcterms:W3CDTF">2015-04-14T17:32:15Z</dcterms:created>
  <dcterms:modified xsi:type="dcterms:W3CDTF">2015-04-14T17:33:47Z</dcterms:modified>
</cp:coreProperties>
</file>