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8567-7FE8-46F6-9A98-0D5A73178469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544E4-432E-4E2D-B7D0-DB3B90DAB37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8567-7FE8-46F6-9A98-0D5A73178469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544E4-432E-4E2D-B7D0-DB3B90DAB3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8567-7FE8-46F6-9A98-0D5A73178469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544E4-432E-4E2D-B7D0-DB3B90DAB3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8567-7FE8-46F6-9A98-0D5A73178469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544E4-432E-4E2D-B7D0-DB3B90DAB3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8567-7FE8-46F6-9A98-0D5A73178469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544E4-432E-4E2D-B7D0-DB3B90DAB37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8567-7FE8-46F6-9A98-0D5A73178469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544E4-432E-4E2D-B7D0-DB3B90DAB3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8567-7FE8-46F6-9A98-0D5A73178469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544E4-432E-4E2D-B7D0-DB3B90DAB3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8567-7FE8-46F6-9A98-0D5A73178469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544E4-432E-4E2D-B7D0-DB3B90DAB3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8567-7FE8-46F6-9A98-0D5A73178469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544E4-432E-4E2D-B7D0-DB3B90DAB3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8567-7FE8-46F6-9A98-0D5A73178469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544E4-432E-4E2D-B7D0-DB3B90DAB3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8567-7FE8-46F6-9A98-0D5A73178469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9C544E4-432E-4E2D-B7D0-DB3B90DAB37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E58567-7FE8-46F6-9A98-0D5A73178469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C544E4-432E-4E2D-B7D0-DB3B90DAB37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407"/>
            <a:ext cx="8316416" cy="683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05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435280" cy="5649491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От Бреста. Где война началась, до Москвы, где фашистов остановили, - 1000 км. От Москвы до Берлина, где война окончилась, - 1600 км… Это, если считать по прямой… Так мало, правда? 2600 км – это если поездом, то менее 4 суток, самолетом – примерно 4 часа… С боями, перебежками и ползком – 4 года!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4 года! 1418 дней. 34 тысячи часов. И 27 миллионов погибших соотечественников.</a:t>
            </a:r>
          </a:p>
        </p:txBody>
      </p:sp>
    </p:spTree>
    <p:extLst>
      <p:ext uri="{BB962C8B-B14F-4D97-AF65-F5344CB8AC3E}">
        <p14:creationId xmlns:p14="http://schemas.microsoft.com/office/powerpoint/2010/main" val="3839416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435280" cy="5937523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27 миллионов погибших… Вы представляете себе, что это такое? Если по каждому погибшему из 27 миллионов в стране объявить минуту молчания, страна будет молчать…43 года!</a:t>
            </a:r>
            <a:br>
              <a:rPr lang="ru-RU" sz="4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27 миллионов за 1418 дней – это значит, погибало 13 человек в минуту…</a:t>
            </a:r>
            <a:br>
              <a:rPr lang="ru-RU" sz="4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Вот что такое 27 миллионов.</a:t>
            </a:r>
            <a:br>
              <a:rPr lang="ru-RU" sz="4000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76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363272" cy="5631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Война - это 1725 разрушенных и сожженных городов и посёлков, свыше 70 тысяч сёл и деревень в нашей стране. Война - это 32 тысячи взорванных заводов и фабрик, 65 тысяч километров железнодорожных путей. Помните!</a:t>
            </a:r>
          </a:p>
        </p:txBody>
      </p:sp>
    </p:spTree>
    <p:extLst>
      <p:ext uri="{BB962C8B-B14F-4D97-AF65-F5344CB8AC3E}">
        <p14:creationId xmlns:p14="http://schemas.microsoft.com/office/powerpoint/2010/main" val="293519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4878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Война - это 900 дней и ночей блокадного Ленинграда. Это 125 граммов хлеба в сутки. Это тонны бомб и снарядов, падающих на мирных людей. </a:t>
            </a:r>
            <a:endParaRPr lang="ru-RU" sz="4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Помните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!</a:t>
            </a:r>
          </a:p>
          <a:p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568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507288" cy="6336704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...Да разве об этом расскажешь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В какие ты годы жила!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Какая безмерная тяжесть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На женские плечи легла!..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В то утро простился с тобою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Твой муж, или брат, или сын,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И ты со своею </a:t>
            </a:r>
            <a:r>
              <a:rPr lang="ru-RU" sz="3400" dirty="0" err="1">
                <a:solidFill>
                  <a:schemeClr val="accent1">
                    <a:lumMod val="50000"/>
                  </a:schemeClr>
                </a:solidFill>
              </a:rPr>
              <a:t>судьбою</a:t>
            </a: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Осталась один на один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Ты шла, затаив свое горе,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Суровым путем трудовым.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Весь фронт, что от моря до моря,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Кормила ты хлебом своим.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В холодные зимы, в метели,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У той у далекой черты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Солдат согревали шинели,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Что сшила заботливо ты.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И воин, идущий на битву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И встретить готовый ее,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Как клятву, шептал, как молитву, </a:t>
            </a:r>
            <a:br>
              <a:rPr lang="ru-RU" sz="3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400" dirty="0">
                <a:solidFill>
                  <a:schemeClr val="accent1">
                    <a:lumMod val="50000"/>
                  </a:schemeClr>
                </a:solidFill>
              </a:rPr>
              <a:t>Далекое имя твое...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856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480720"/>
          </a:xfrm>
        </p:spPr>
        <p:txBody>
          <a:bodyPr numCol="2"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 они не вернутся.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Отбушует зима.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Поседеет вдова.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 они не вернутся.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Скорбь утихнет.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Уснет на ладонях Земли…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 они не вернутся.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Снова к пепельным звездам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Уйдут корабли.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 они не вернутся.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 карауле друзья не устанут стоять,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 они не вернутся.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Будет море шуметь,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Будет солнце сиять,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 они не вернутся.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 погаснут миры,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 возникнут миры…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Но одно лишь известно: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Мы состаримся,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Мы будем жить до поры…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 они – будут вечно.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Р.Рождественский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407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Минута молчания!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28" y="3320256"/>
            <a:ext cx="5243972" cy="2989064"/>
          </a:xfrm>
        </p:spPr>
      </p:pic>
    </p:spTree>
    <p:extLst>
      <p:ext uri="{BB962C8B-B14F-4D97-AF65-F5344CB8AC3E}">
        <p14:creationId xmlns:p14="http://schemas.microsoft.com/office/powerpoint/2010/main" val="275931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FFFFFF"/>
      </a:dk1>
      <a:lt1>
        <a:sysClr val="window" lastClr="FFFFFF"/>
      </a:lt1>
      <a:dk2>
        <a:srgbClr val="0070C0"/>
      </a:dk2>
      <a:lt2>
        <a:srgbClr val="FF0000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</TotalTime>
  <Words>277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Минута молчания!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Q</dc:creator>
  <cp:lastModifiedBy>Q</cp:lastModifiedBy>
  <cp:revision>3</cp:revision>
  <dcterms:created xsi:type="dcterms:W3CDTF">2014-05-07T20:02:39Z</dcterms:created>
  <dcterms:modified xsi:type="dcterms:W3CDTF">2015-04-14T12:32:23Z</dcterms:modified>
</cp:coreProperties>
</file>