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5" r:id="rId4"/>
    <p:sldId id="272" r:id="rId5"/>
    <p:sldId id="273" r:id="rId6"/>
    <p:sldId id="266" r:id="rId7"/>
    <p:sldId id="260" r:id="rId8"/>
    <p:sldId id="259" r:id="rId9"/>
    <p:sldId id="267" r:id="rId10"/>
    <p:sldId id="274" r:id="rId11"/>
    <p:sldId id="263" r:id="rId12"/>
    <p:sldId id="276" r:id="rId13"/>
    <p:sldId id="268" r:id="rId14"/>
    <p:sldId id="269" r:id="rId15"/>
    <p:sldId id="277" r:id="rId16"/>
    <p:sldId id="271" r:id="rId17"/>
    <p:sldId id="278" r:id="rId18"/>
    <p:sldId id="270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ctr">
              <a:defRPr/>
            </a:pPr>
            <a:r>
              <a:rPr lang="ru-RU" sz="2400" dirty="0"/>
              <a:t>Правила выхода из лабиринта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правила выхода из лабиринта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Метод проб и ошибок</c:v>
                </c:pt>
                <c:pt idx="1">
                  <c:v>Метод зачеркивания тупиков</c:v>
                </c:pt>
                <c:pt idx="2">
                  <c:v>Правило левой (правой) руки</c:v>
                </c:pt>
                <c:pt idx="3">
                  <c:v>Правило Тремо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0</c:v>
                </c:pt>
              </c:numCache>
            </c:numRef>
          </c:val>
        </c:ser>
      </c:pie3DChart>
    </c:plotArea>
    <c:legend>
      <c:legendPos val="b"/>
      <c:layout/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+mn-lt"/>
              </a:rPr>
              <a:t>Лабиринты: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+mn-lt"/>
              </a:rPr>
              <a:t>поиски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+mn-lt"/>
              </a:rPr>
              <a:t>выхода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Муравьев Андрей Алексеевич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7 А класса</a:t>
            </a:r>
          </a:p>
          <a:p>
            <a:pPr>
              <a:spcBef>
                <a:spcPts val="0"/>
              </a:spcBef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СОШ № 84</a:t>
            </a:r>
          </a:p>
          <a:p>
            <a:pPr>
              <a:spcBef>
                <a:spcPts val="0"/>
              </a:spcBef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Екатеринбурга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8363272" cy="4377097"/>
          </a:xfrm>
        </p:spPr>
        <p:txBody>
          <a:bodyPr>
            <a:normAutofit fontScale="62500" lnSpcReduction="20000"/>
          </a:bodyPr>
          <a:lstStyle/>
          <a:p>
            <a:pPr marL="109728" indent="0">
              <a:lnSpc>
                <a:spcPct val="170000"/>
              </a:lnSpc>
              <a:buNone/>
            </a:pPr>
            <a:r>
              <a:rPr lang="ru-RU" altLang="ru-RU" sz="2300" b="1" u="sng" dirty="0" smtClean="0">
                <a:latin typeface="Times New Roman" pitchFamily="18" charset="0"/>
              </a:rPr>
              <a:t>1. Теорема </a:t>
            </a:r>
            <a:r>
              <a:rPr lang="ru-RU" altLang="ru-RU" sz="2300" b="1" u="sng" dirty="0" err="1" smtClean="0">
                <a:latin typeface="Times New Roman" pitchFamily="18" charset="0"/>
              </a:rPr>
              <a:t>Тремо</a:t>
            </a:r>
            <a:endParaRPr lang="ru-RU" altLang="ru-RU" sz="2300" b="1" u="sng" dirty="0" smtClean="0">
              <a:latin typeface="Times New Roman" pitchFamily="18" charset="0"/>
            </a:endParaRPr>
          </a:p>
          <a:p>
            <a:pPr marL="109728" indent="0">
              <a:lnSpc>
                <a:spcPct val="170000"/>
              </a:lnSpc>
              <a:buNone/>
            </a:pPr>
            <a:r>
              <a:rPr lang="ru-RU" altLang="ru-RU" sz="2300" dirty="0" smtClean="0">
                <a:latin typeface="Times New Roman" pitchFamily="18" charset="0"/>
              </a:rPr>
              <a:t>	</a:t>
            </a:r>
            <a:r>
              <a:rPr lang="ru-RU" altLang="ru-RU" sz="2300" dirty="0" smtClean="0">
                <a:latin typeface="Times New Roman" pitchFamily="18" charset="0"/>
              </a:rPr>
              <a:t>Выйдя </a:t>
            </a:r>
            <a:r>
              <a:rPr lang="ru-RU" altLang="ru-RU" sz="2300" dirty="0">
                <a:latin typeface="Times New Roman" pitchFamily="18" charset="0"/>
              </a:rPr>
              <a:t>из любой точки лабиринта, надо сделать отметку на его стене (крест) и двигаться в произвольном направлении до тупика или перекрестка; в первом случае вернуться назад, поставить второй крест, свидетельствующий, что путь пройден дважды - туда и назад, и идти в направлении, не пройденном ни разу, или пройденном один раз; во втором - идти по произвольному направлению, отмечая каждый перекресток на входе и на выходе одним крестом; если на перекресте один крест уже имеется, то следует идти новым путем, если нет - то пройденным путем, отметив его вторым крестом</a:t>
            </a:r>
            <a:r>
              <a:rPr lang="ru-RU" altLang="ru-RU" sz="2300" dirty="0" smtClean="0">
                <a:latin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altLang="ru-RU" sz="2300" b="1" u="sng" dirty="0" smtClean="0">
                <a:latin typeface="Times New Roman" pitchFamily="18" charset="0"/>
              </a:rPr>
              <a:t>2. </a:t>
            </a:r>
            <a:r>
              <a:rPr lang="ru-RU" altLang="ru-RU" sz="2300" b="1" u="sng" dirty="0">
                <a:latin typeface="Times New Roman" pitchFamily="18" charset="0"/>
              </a:rPr>
              <a:t>Правила правой и </a:t>
            </a:r>
            <a:r>
              <a:rPr lang="ru-RU" altLang="ru-RU" sz="2300" b="1" u="sng" dirty="0" smtClean="0">
                <a:latin typeface="Times New Roman" pitchFamily="18" charset="0"/>
              </a:rPr>
              <a:t>левой </a:t>
            </a:r>
            <a:r>
              <a:rPr lang="ru-RU" altLang="ru-RU" sz="2300" b="1" u="sng" dirty="0">
                <a:latin typeface="Times New Roman" pitchFamily="18" charset="0"/>
              </a:rPr>
              <a:t>руки</a:t>
            </a:r>
            <a:r>
              <a:rPr lang="ru-RU" altLang="ru-RU" sz="2300" b="1" u="sng" dirty="0" smtClean="0">
                <a:latin typeface="Times New Roman" pitchFamily="18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altLang="ru-RU" sz="2300" dirty="0" smtClean="0">
                <a:latin typeface="Times New Roman" pitchFamily="18" charset="0"/>
              </a:rPr>
              <a:t> 	Одним </a:t>
            </a:r>
            <a:r>
              <a:rPr lang="ru-RU" altLang="ru-RU" sz="2300" dirty="0">
                <a:latin typeface="Times New Roman" pitchFamily="18" charset="0"/>
              </a:rPr>
              <a:t>из самых простых правил для прохождения лабиринта является правило "</a:t>
            </a:r>
            <a:r>
              <a:rPr lang="ru-RU" altLang="ru-RU" sz="2300" dirty="0" smtClean="0">
                <a:latin typeface="Times New Roman" pitchFamily="18" charset="0"/>
              </a:rPr>
              <a:t>одной руки</a:t>
            </a:r>
            <a:r>
              <a:rPr lang="ru-RU" altLang="ru-RU" sz="2300" dirty="0">
                <a:latin typeface="Times New Roman" pitchFamily="18" charset="0"/>
              </a:rPr>
              <a:t>": двигаясь по лабиринту, надо все время касаться правой или левой рукой его стены. Этот алгоритм, вероятно, был известен еще древним грекам. Придется пройти долгий путь, заходя во все тупики, но в итоге цель будет достигнута.</a:t>
            </a:r>
            <a:endParaRPr lang="ru-RU" altLang="ru-RU" sz="2300" dirty="0" smtClean="0">
              <a:latin typeface="Times New Roman" pitchFamily="18" charset="0"/>
            </a:endParaRPr>
          </a:p>
          <a:p>
            <a:pPr>
              <a:buNone/>
            </a:pPr>
            <a:endParaRPr lang="ru-RU" altLang="ru-RU" sz="1800" b="1" dirty="0">
              <a:latin typeface="Times New Roman" pitchFamily="18" charset="0"/>
            </a:endParaRPr>
          </a:p>
          <a:p>
            <a:pPr marL="109728" indent="0">
              <a:lnSpc>
                <a:spcPct val="170000"/>
              </a:lnSpc>
              <a:buNone/>
            </a:pPr>
            <a:endParaRPr lang="ru-RU" altLang="ru-RU" sz="2400" dirty="0">
              <a:latin typeface="Times New Roman" pitchFamily="18" charset="0"/>
            </a:endParaRPr>
          </a:p>
          <a:p>
            <a:pPr marL="566928" indent="-457200">
              <a:lnSpc>
                <a:spcPct val="170000"/>
              </a:lnSpc>
              <a:buAutoNum type="arabicPeriod"/>
            </a:pPr>
            <a:endParaRPr lang="ru-RU" altLang="ru-RU" sz="2400" dirty="0">
              <a:latin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dirty="0" smtClean="0"/>
              <a:t>Способы выхода из лабиринта</a:t>
            </a:r>
            <a:endParaRPr lang="ru-RU" sz="2400" dirty="0"/>
          </a:p>
        </p:txBody>
      </p:sp>
      <p:sp>
        <p:nvSpPr>
          <p:cNvPr id="6" name="AutoShape 2" descr="Labyrinth Mytholog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Labyrinth Mytholog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89196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836712"/>
            <a:ext cx="5572164" cy="575312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118644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Теорема </a:t>
            </a:r>
            <a:r>
              <a:rPr lang="ru-RU" dirty="0" err="1" smtClean="0"/>
              <a:t>Тремо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118644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Преимущества и недостатки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799288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Задачи на лабиринты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4554"/>
            <a:ext cx="3060318" cy="298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357430"/>
            <a:ext cx="293370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357430"/>
            <a:ext cx="29591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584494" y="836712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цирковой арене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/>
          <a:lstStyle/>
          <a:p>
            <a:pPr algn="ctr"/>
            <a:r>
              <a:rPr lang="ru-RU" dirty="0" smtClean="0"/>
              <a:t>Задача про паука</a:t>
            </a:r>
            <a:endParaRPr lang="ru-RU" dirty="0"/>
          </a:p>
        </p:txBody>
      </p:sp>
      <p:pic>
        <p:nvPicPr>
          <p:cNvPr id="6" name="Содержимое 5" descr="3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42119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3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556792"/>
            <a:ext cx="4487465" cy="399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/>
              <a:t>Респонденты:</a:t>
            </a:r>
            <a:r>
              <a:rPr lang="ru-RU" sz="2400" dirty="0" smtClean="0"/>
              <a:t> учащиеся 5-7 классов МБОУ СОШ № 84 г. Екатеринбурга</a:t>
            </a:r>
          </a:p>
          <a:p>
            <a:pPr>
              <a:buNone/>
            </a:pPr>
            <a:r>
              <a:rPr lang="ru-RU" sz="2400" b="1" u="sng" dirty="0" smtClean="0"/>
              <a:t>Вопросы:</a:t>
            </a:r>
          </a:p>
          <a:p>
            <a:pPr marL="566928" lvl="0" indent="-457200">
              <a:buFont typeface="+mj-lt"/>
              <a:buAutoNum type="arabicPeriod"/>
            </a:pPr>
            <a:r>
              <a:rPr lang="ru-RU" sz="2000" dirty="0" smtClean="0"/>
              <a:t>Знаете ли вы, что такое лабиринт?</a:t>
            </a:r>
          </a:p>
          <a:p>
            <a:pPr marL="566928" lvl="0" indent="-457200">
              <a:buFont typeface="+mj-lt"/>
              <a:buAutoNum type="arabicPeriod"/>
            </a:pPr>
            <a:r>
              <a:rPr lang="ru-RU" sz="2000" dirty="0" smtClean="0"/>
              <a:t>Проходили ли вы хоть один раз лабиринт, может быть даже на бумаге?</a:t>
            </a:r>
          </a:p>
          <a:p>
            <a:pPr marL="566928" lvl="0" indent="-457200">
              <a:buFont typeface="+mj-lt"/>
              <a:buAutoNum type="arabicPeriod"/>
            </a:pPr>
            <a:r>
              <a:rPr lang="ru-RU" sz="2000" dirty="0" smtClean="0"/>
              <a:t>Есть ли единое правило выхода из лабиринта?</a:t>
            </a:r>
          </a:p>
          <a:p>
            <a:pPr marL="566928" lvl="0" indent="-457200">
              <a:buFont typeface="+mj-lt"/>
              <a:buAutoNum type="arabicPeriod"/>
            </a:pPr>
            <a:r>
              <a:rPr lang="ru-RU" sz="2000" dirty="0" smtClean="0"/>
              <a:t>Какие правила выхода из лабиринта вы знаете, перечислите?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000" dirty="0" smtClean="0"/>
              <a:t>Какое </a:t>
            </a:r>
            <a:r>
              <a:rPr lang="ru-RU" sz="2000" dirty="0" smtClean="0"/>
              <a:t>правило является для вас самым выигрышным (быстрым)?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Социологическое исследование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115616" y="404664"/>
          <a:ext cx="727280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Лабиринты – это странные явления природы или затейливые постройки человека, заставляют задумываться над поиском выхода из них. Существует множество видов лабиринтов и каждый имеет свой способ поиска выхода из него. 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6229" y="3933056"/>
            <a:ext cx="4361066" cy="2915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1. Наглядная геометрия. И. </a:t>
            </a:r>
            <a:r>
              <a:rPr lang="ru-RU" sz="2000" dirty="0" err="1" smtClean="0"/>
              <a:t>Ф.Шарыгин</a:t>
            </a:r>
            <a:r>
              <a:rPr lang="ru-RU" sz="2000" dirty="0" smtClean="0"/>
              <a:t>, Л. Н. </a:t>
            </a:r>
            <a:r>
              <a:rPr lang="ru-RU" sz="2000" dirty="0" err="1" smtClean="0"/>
              <a:t>Ерганжиева</a:t>
            </a:r>
            <a:r>
              <a:rPr lang="ru-RU" sz="2000" dirty="0" smtClean="0"/>
              <a:t> изд. Культурно – производительный центр «Марта» (Москва 1992 год)</a:t>
            </a:r>
          </a:p>
          <a:p>
            <a:r>
              <a:rPr lang="ru-RU" sz="2000" dirty="0" smtClean="0"/>
              <a:t>2. В царстве смекалки. Е. И. Игнатьев, изд. «Наука» (Москва 1979 год)</a:t>
            </a:r>
          </a:p>
          <a:p>
            <a:r>
              <a:rPr lang="ru-RU" sz="2000" dirty="0" smtClean="0"/>
              <a:t>3. Увлекательная математика. И. </a:t>
            </a:r>
            <a:r>
              <a:rPr lang="ru-RU" sz="2000" dirty="0" err="1" smtClean="0"/>
              <a:t>Леман</a:t>
            </a:r>
            <a:r>
              <a:rPr lang="ru-RU" sz="2000" dirty="0" smtClean="0"/>
              <a:t>, изд. «Знание», (Москва, 1985 год)</a:t>
            </a:r>
          </a:p>
          <a:p>
            <a:r>
              <a:rPr lang="ru-RU" sz="2000" dirty="0" smtClean="0"/>
              <a:t>4. Математика, занятия школьного кружка. О. Шейнина, изд. «НЦ ЭНАС», (Москва, 2003 год</a:t>
            </a:r>
            <a:r>
              <a:rPr lang="ru-RU" sz="2000" dirty="0" smtClean="0"/>
              <a:t>)</a:t>
            </a:r>
            <a:endParaRPr lang="ru-RU" sz="2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+mn-lt"/>
              </a:rPr>
              <a:t>Спасибо за внимание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1496777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виды  лабиринтов и  методы решения  их прохождения.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Выяснить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существует ли метод, позволяющий пройти (решить) любой лабиринт.</a:t>
            </a:r>
          </a:p>
          <a:p>
            <a:endParaRPr lang="ru-RU" altLang="ru-RU" sz="2400" dirty="0" smtClean="0">
              <a:latin typeface="Times New Roman" pitchFamily="18" charset="0"/>
            </a:endParaRPr>
          </a:p>
          <a:p>
            <a:pPr marL="109728" indent="0">
              <a:buNone/>
            </a:pPr>
            <a:endParaRPr lang="ru-RU" altLang="ru-RU" sz="2400" dirty="0">
              <a:latin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619944" y="2780928"/>
            <a:ext cx="8219256" cy="115699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467544" y="3937918"/>
            <a:ext cx="8229600" cy="1795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историю лабиринтов;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рассмотреть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различные виды лабиринтов;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методы решения лабиринтов, оценить их преимущества и недостатки</a:t>
            </a:r>
          </a:p>
          <a:p>
            <a:pPr marL="109728" indent="0">
              <a:buFont typeface="Wingdings 3"/>
              <a:buNone/>
            </a:pPr>
            <a:endParaRPr lang="ru-RU" alt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124745"/>
            <a:ext cx="8229600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различные виды  лабиринтов</a:t>
            </a:r>
            <a:endParaRPr lang="ru-RU" altLang="ru-RU" sz="2400" dirty="0" smtClean="0">
              <a:latin typeface="Times New Roman" pitchFamily="18" charset="0"/>
            </a:endParaRPr>
          </a:p>
          <a:p>
            <a:pPr marL="109728" indent="0">
              <a:buNone/>
            </a:pPr>
            <a:endParaRPr lang="ru-RU" altLang="ru-RU" sz="2400" dirty="0">
              <a:latin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39552" y="1772816"/>
            <a:ext cx="8219256" cy="936104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исследования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467544" y="2852936"/>
            <a:ext cx="8229600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None/>
            </a:pPr>
            <a:r>
              <a:rPr lang="ru-RU" sz="2400" dirty="0" smtClean="0"/>
              <a:t>методы прохождения лабиринта</a:t>
            </a:r>
            <a:endParaRPr lang="ru-RU" altLang="ru-RU" sz="2400" dirty="0">
              <a:latin typeface="Times New Roman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67544" y="3501008"/>
            <a:ext cx="8219256" cy="936104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539552" y="4437112"/>
            <a:ext cx="8229600" cy="1152128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None/>
            </a:pPr>
            <a:r>
              <a:rPr lang="ru-RU" sz="2400" dirty="0" smtClean="0"/>
              <a:t>Не существует универсального </a:t>
            </a:r>
            <a:r>
              <a:rPr lang="ru-RU" sz="2400" dirty="0" smtClean="0"/>
              <a:t>метода прохождения </a:t>
            </a:r>
            <a:r>
              <a:rPr lang="ru-RU" sz="2400" dirty="0" smtClean="0"/>
              <a:t>лабиринтов</a:t>
            </a:r>
            <a:endParaRPr lang="ru-RU" alt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uild="p"/>
      <p:bldP spid="6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4690864" cy="4377097"/>
          </a:xfrm>
        </p:spPr>
        <p:txBody>
          <a:bodyPr>
            <a:normAutofit fontScale="25000" lnSpcReduction="20000"/>
          </a:bodyPr>
          <a:lstStyle/>
          <a:p>
            <a:pPr marL="109728" indent="0">
              <a:lnSpc>
                <a:spcPct val="170000"/>
              </a:lnSpc>
              <a:buNone/>
            </a:pPr>
            <a:r>
              <a:rPr lang="ru-RU" altLang="ru-RU" sz="7400" dirty="0">
                <a:latin typeface="Times New Roman" pitchFamily="18" charset="0"/>
              </a:rPr>
              <a:t>Слово «Лабиринт» произошло от греческого и означает ходы в подземельях. Действительно, существует очень много природных подземных пещер с таким огромным количеством перекрещивающихся коридоров, закоулков и тупиков, что нетрудно в них заблудиться и потеряться</a:t>
            </a:r>
            <a:r>
              <a:rPr lang="ru-RU" altLang="ru-RU" sz="2400" dirty="0">
                <a:latin typeface="Times New Roman" pitchFamily="18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txBody>
          <a:bodyPr/>
          <a:lstStyle/>
          <a:p>
            <a:pPr algn="ctr"/>
            <a:r>
              <a:rPr lang="ru-RU" altLang="ru-RU" dirty="0"/>
              <a:t>Что такое лабиринт?</a:t>
            </a:r>
            <a:endParaRPr lang="ru-RU" dirty="0"/>
          </a:p>
        </p:txBody>
      </p:sp>
      <p:sp>
        <p:nvSpPr>
          <p:cNvPr id="6" name="AutoShape 2" descr="Labyrinth Mytholog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Labyrinth Mytholog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396218"/>
            <a:ext cx="3744416" cy="406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7926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4690864" cy="4377097"/>
          </a:xfrm>
        </p:spPr>
        <p:txBody>
          <a:bodyPr>
            <a:normAutofit fontScale="25000" lnSpcReduction="20000"/>
          </a:bodyPr>
          <a:lstStyle/>
          <a:p>
            <a:pPr marL="109728" indent="0">
              <a:lnSpc>
                <a:spcPct val="170000"/>
              </a:lnSpc>
              <a:buNone/>
            </a:pPr>
            <a:r>
              <a:rPr lang="ru-RU" altLang="ru-RU" sz="8000" dirty="0">
                <a:latin typeface="Times New Roman" pitchFamily="18" charset="0"/>
              </a:rPr>
              <a:t>Ранние христианские церкви с энтузиазмом переняли традицию лабиринта. В первую очередь это был символ самой церкви, например выбитый на каменных стенах собора в Лукке (Италия) или вышитый на облачении усопших епископов, которые были изображены лежащими в лоне церкви. </a:t>
            </a:r>
            <a:br>
              <a:rPr lang="ru-RU" altLang="ru-RU" sz="8000" dirty="0">
                <a:latin typeface="Times New Roman" pitchFamily="18" charset="0"/>
              </a:rPr>
            </a:br>
            <a:endParaRPr lang="ru-RU" altLang="ru-RU" sz="2400" dirty="0">
              <a:latin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txBody>
          <a:bodyPr>
            <a:normAutofit/>
          </a:bodyPr>
          <a:lstStyle/>
          <a:p>
            <a:r>
              <a:rPr lang="ru-RU" altLang="ru-RU" sz="2400" dirty="0" smtClean="0"/>
              <a:t>Виды лабиринтов</a:t>
            </a:r>
            <a:endParaRPr lang="ru-RU" sz="2400" dirty="0"/>
          </a:p>
        </p:txBody>
      </p:sp>
      <p:sp>
        <p:nvSpPr>
          <p:cNvPr id="6" name="AutoShape 2" descr="Labyrinth Mytholog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Labyrinth Mytholog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Содержимое 5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5" y="1340768"/>
            <a:ext cx="4043609" cy="426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87704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abirint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27181" y="1481138"/>
            <a:ext cx="4489638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Головоломный лабиринт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Лингвистический лабиринт</a:t>
            </a:r>
            <a:endParaRPr lang="ru-RU" sz="2800" dirty="0"/>
          </a:p>
        </p:txBody>
      </p:sp>
      <p:pic>
        <p:nvPicPr>
          <p:cNvPr id="7" name="Содержимое 6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2298" y="1481138"/>
            <a:ext cx="4459404" cy="45259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428736"/>
            <a:ext cx="5213655" cy="47769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Дерновый лабиринт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Геометрическая сеть</a:t>
            </a:r>
            <a:endParaRPr lang="ru-RU" sz="3200" dirty="0"/>
          </a:p>
        </p:txBody>
      </p:sp>
      <p:pic>
        <p:nvPicPr>
          <p:cNvPr id="6" name="Содержимое 5" descr="2015-01-18 13-42-57 Скриншот экран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19237" y="1529556"/>
            <a:ext cx="6105525" cy="44291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</TotalTime>
  <Words>395</Words>
  <Application>Microsoft Office PowerPoint</Application>
  <PresentationFormat>Экран (4:3)</PresentationFormat>
  <Paragraphs>54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Лабиринты:  поиски выхода</vt:lpstr>
      <vt:lpstr>Цель</vt:lpstr>
      <vt:lpstr>Объект исследования</vt:lpstr>
      <vt:lpstr>Что такое лабиринт?</vt:lpstr>
      <vt:lpstr>Виды лабиринтов</vt:lpstr>
      <vt:lpstr>Головоломный лабиринт</vt:lpstr>
      <vt:lpstr>Лингвистический лабиринт</vt:lpstr>
      <vt:lpstr>Дерновый лабиринт</vt:lpstr>
      <vt:lpstr>Геометрическая сеть</vt:lpstr>
      <vt:lpstr>Способы выхода из лабиринта</vt:lpstr>
      <vt:lpstr>Теорема Тремо</vt:lpstr>
      <vt:lpstr>Преимущества и недостатки</vt:lpstr>
      <vt:lpstr>Задачи на лабиринты</vt:lpstr>
      <vt:lpstr>Задача про паука</vt:lpstr>
      <vt:lpstr>Социологическое исследование</vt:lpstr>
      <vt:lpstr>Слайд 16</vt:lpstr>
      <vt:lpstr>Заключение</vt:lpstr>
      <vt:lpstr>Литература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Komp1</cp:lastModifiedBy>
  <cp:revision>21</cp:revision>
  <dcterms:created xsi:type="dcterms:W3CDTF">2015-01-18T07:50:09Z</dcterms:created>
  <dcterms:modified xsi:type="dcterms:W3CDTF">2015-02-05T05:21:13Z</dcterms:modified>
</cp:coreProperties>
</file>