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D8968-0680-4825-9B34-40F64B7220DC}" type="datetimeFigureOut">
              <a:rPr lang="ru-RU" smtClean="0"/>
              <a:pPr/>
              <a:t>18.04.2010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DE789-6083-4DB8-B58F-5FA057B37C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D8968-0680-4825-9B34-40F64B7220DC}" type="datetimeFigureOut">
              <a:rPr lang="ru-RU" smtClean="0"/>
              <a:pPr/>
              <a:t>18.04.2010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DE789-6083-4DB8-B58F-5FA057B37C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D8968-0680-4825-9B34-40F64B7220DC}" type="datetimeFigureOut">
              <a:rPr lang="ru-RU" smtClean="0"/>
              <a:pPr/>
              <a:t>18.04.2010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DE789-6083-4DB8-B58F-5FA057B37C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D8968-0680-4825-9B34-40F64B7220DC}" type="datetimeFigureOut">
              <a:rPr lang="ru-RU" smtClean="0"/>
              <a:pPr/>
              <a:t>18.04.2010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DE789-6083-4DB8-B58F-5FA057B37C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D8968-0680-4825-9B34-40F64B7220DC}" type="datetimeFigureOut">
              <a:rPr lang="ru-RU" smtClean="0"/>
              <a:pPr/>
              <a:t>18.04.2010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88DE789-6083-4DB8-B58F-5FA057B37C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D8968-0680-4825-9B34-40F64B7220DC}" type="datetimeFigureOut">
              <a:rPr lang="ru-RU" smtClean="0"/>
              <a:pPr/>
              <a:t>18.04.2010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DE789-6083-4DB8-B58F-5FA057B37C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D8968-0680-4825-9B34-40F64B7220DC}" type="datetimeFigureOut">
              <a:rPr lang="ru-RU" smtClean="0"/>
              <a:pPr/>
              <a:t>18.04.2010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DE789-6083-4DB8-B58F-5FA057B37C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D8968-0680-4825-9B34-40F64B7220DC}" type="datetimeFigureOut">
              <a:rPr lang="ru-RU" smtClean="0"/>
              <a:pPr/>
              <a:t>18.04.2010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DE789-6083-4DB8-B58F-5FA057B37C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D8968-0680-4825-9B34-40F64B7220DC}" type="datetimeFigureOut">
              <a:rPr lang="ru-RU" smtClean="0"/>
              <a:pPr/>
              <a:t>18.04.2010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DE789-6083-4DB8-B58F-5FA057B37C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D8968-0680-4825-9B34-40F64B7220DC}" type="datetimeFigureOut">
              <a:rPr lang="ru-RU" smtClean="0"/>
              <a:pPr/>
              <a:t>18.04.2010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DE789-6083-4DB8-B58F-5FA057B37C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D8968-0680-4825-9B34-40F64B7220DC}" type="datetimeFigureOut">
              <a:rPr lang="ru-RU" smtClean="0"/>
              <a:pPr/>
              <a:t>18.04.2010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DE789-6083-4DB8-B58F-5FA057B37C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1AD8968-0680-4825-9B34-40F64B7220DC}" type="datetimeFigureOut">
              <a:rPr lang="ru-RU" smtClean="0"/>
              <a:pPr/>
              <a:t>18.04.2010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88DE789-6083-4DB8-B58F-5FA057B37C7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Минии</a:t>
            </a:r>
            <a:r>
              <a:rPr lang="ru-RU" dirty="0" smtClean="0"/>
              <a:t> </a:t>
            </a:r>
            <a:r>
              <a:rPr lang="el-GR" dirty="0" smtClean="0">
                <a:latin typeface="Calibri"/>
              </a:rPr>
              <a:t>γ</a:t>
            </a:r>
            <a:r>
              <a:rPr lang="ru-RU" dirty="0" err="1" smtClean="0"/>
              <a:t>дэр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Содержимое 3" descr="режим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65495" y="1600200"/>
            <a:ext cx="5213010" cy="470852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CAIH69E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928670"/>
            <a:ext cx="2428892" cy="2500330"/>
          </a:xfrm>
        </p:spPr>
      </p:pic>
      <p:pic>
        <p:nvPicPr>
          <p:cNvPr id="7" name="Рисунок 6" descr="CAM2Y3EZ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9322" y="3357562"/>
            <a:ext cx="2406656" cy="2586046"/>
          </a:xfrm>
          <a:prstGeom prst="rect">
            <a:avLst/>
          </a:prstGeom>
        </p:spPr>
      </p:pic>
      <p:pic>
        <p:nvPicPr>
          <p:cNvPr id="8" name="Рисунок 7" descr="i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8926" y="2571744"/>
            <a:ext cx="2984521" cy="2286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ACB6LQP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285728"/>
            <a:ext cx="3236133" cy="2428892"/>
          </a:xfrm>
        </p:spPr>
      </p:pic>
      <p:pic>
        <p:nvPicPr>
          <p:cNvPr id="5" name="Рисунок 4" descr="р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868" y="2143116"/>
            <a:ext cx="2578738" cy="2643206"/>
          </a:xfrm>
          <a:prstGeom prst="rect">
            <a:avLst/>
          </a:prstGeom>
        </p:spPr>
      </p:pic>
      <p:pic>
        <p:nvPicPr>
          <p:cNvPr id="6" name="Рисунок 5" descr="0_2091_1044e617_XL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9322" y="4214818"/>
            <a:ext cx="2895048" cy="22145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A25W70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357166"/>
            <a:ext cx="3238522" cy="2428892"/>
          </a:xfrm>
        </p:spPr>
      </p:pic>
      <p:pic>
        <p:nvPicPr>
          <p:cNvPr id="5" name="Рисунок 4" descr="CAM50N8Z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8992" y="2214554"/>
            <a:ext cx="2714644" cy="2428892"/>
          </a:xfrm>
          <a:prstGeom prst="rect">
            <a:avLst/>
          </a:prstGeom>
        </p:spPr>
      </p:pic>
      <p:pic>
        <p:nvPicPr>
          <p:cNvPr id="6" name="Рисунок 5" descr="CAYPLTKI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7884" y="3714752"/>
            <a:ext cx="2928958" cy="26432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3">
      <a:dk1>
        <a:srgbClr val="B5E8F3"/>
      </a:dk1>
      <a:lt1>
        <a:srgbClr val="2DA2BF"/>
      </a:lt1>
      <a:dk2>
        <a:srgbClr val="8ED5F1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</TotalTime>
  <Words>3</Words>
  <Application>Microsoft Office PowerPoint</Application>
  <PresentationFormat>Экран (4:3)</PresentationFormat>
  <Paragraphs>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Апекс</vt:lpstr>
      <vt:lpstr>Минии γдэр </vt:lpstr>
      <vt:lpstr>Слайд 2</vt:lpstr>
      <vt:lpstr>Слайд 3</vt:lpstr>
      <vt:lpstr>Слайд 4</vt:lpstr>
    </vt:vector>
  </TitlesOfParts>
  <Company>RuVarez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Минии γдэр </dc:title>
  <dc:creator>putnik</dc:creator>
  <cp:lastModifiedBy>putnik</cp:lastModifiedBy>
  <cp:revision>4</cp:revision>
  <dcterms:created xsi:type="dcterms:W3CDTF">2010-04-17T22:10:43Z</dcterms:created>
  <dcterms:modified xsi:type="dcterms:W3CDTF">2010-04-18T03:37:24Z</dcterms:modified>
</cp:coreProperties>
</file>