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15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714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8265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13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7990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918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42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321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629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75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3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033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36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629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87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6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1F032-A7BC-4ADC-8F2C-B0E30967CE1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52C9718-CFA9-45EB-A50C-7A3CE0C1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2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880315"/>
            <a:ext cx="7766936" cy="2170521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Предметно-развивающая среда по художественно- творческой деятельности.</a:t>
            </a:r>
            <a:endParaRPr lang="ru-RU" sz="40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5709" y="4527351"/>
            <a:ext cx="7766936" cy="1096899"/>
          </a:xfrm>
        </p:spPr>
        <p:txBody>
          <a:bodyPr>
            <a:normAutofit lnSpcReduction="10000"/>
          </a:bodyPr>
          <a:lstStyle/>
          <a:p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младшей группы ГБДОУ № 57 </a:t>
            </a: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Ральникова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Н.Е.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0935" y="6284890"/>
            <a:ext cx="3129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Колпино 2015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749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2744" y="373487"/>
            <a:ext cx="6349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Задачи образовательной деятельности: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4856" y="1493949"/>
            <a:ext cx="80750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сенсорный опыт и развивать положительный эмоциональный отклик детей на эстетические свойства и качества предметов, на эстетическую сторону явлений  природы и окружающего мира.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умения внимательно рассматривать картинку, народную игрушку, узнавать в изображении знакомые предметы и объекты, устанавливать связь между предметами и их изображением в рисунке, лепке: понимать сюжет, эмоционально откликаться, реагировать, сопереживать героям; привлечь внимание к некоторым свойствам выразительности.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821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778" y="3155324"/>
            <a:ext cx="5563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Предметно- развивающая среда по художественно- творческой деятельности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59" y="309093"/>
            <a:ext cx="3434366" cy="2575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371" y="218941"/>
            <a:ext cx="3554569" cy="26659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59" y="4127678"/>
            <a:ext cx="3434366" cy="2575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917" y="4127678"/>
            <a:ext cx="3434023" cy="2575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24064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33352" y="2910626"/>
            <a:ext cx="5306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anose="03010101010201010101" pitchFamily="66" charset="0"/>
              </a:rPr>
              <a:t>Совместная деятельность с детьми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6670" y="334851"/>
            <a:ext cx="1983347" cy="785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05" y="334851"/>
            <a:ext cx="3176789" cy="2382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967470" y="502276"/>
            <a:ext cx="1944710" cy="618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586" y="334852"/>
            <a:ext cx="3176790" cy="2382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05" y="3897485"/>
            <a:ext cx="3183208" cy="2387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613" y="3897487"/>
            <a:ext cx="3183207" cy="2387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2638155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</TotalTime>
  <Words>107</Words>
  <Application>Microsoft Office PowerPoint</Application>
  <PresentationFormat>Широкоэкранный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Monotype Corsiva</vt:lpstr>
      <vt:lpstr>Times New Roman</vt:lpstr>
      <vt:lpstr>Trebuchet MS</vt:lpstr>
      <vt:lpstr>Wingdings</vt:lpstr>
      <vt:lpstr>Wingdings 3</vt:lpstr>
      <vt:lpstr>Грань</vt:lpstr>
      <vt:lpstr>Предметно-развивающая среда по художественно- творческой деятельности.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по художественно- творческой деятельности.</dc:title>
  <dc:creator>Оксана Козлова</dc:creator>
  <cp:lastModifiedBy>Оксана Козлова</cp:lastModifiedBy>
  <cp:revision>5</cp:revision>
  <dcterms:created xsi:type="dcterms:W3CDTF">2015-01-20T09:40:36Z</dcterms:created>
  <dcterms:modified xsi:type="dcterms:W3CDTF">2015-01-20T10:24:15Z</dcterms:modified>
</cp:coreProperties>
</file>