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60" r:id="rId4"/>
    <p:sldId id="261" r:id="rId5"/>
    <p:sldId id="262" r:id="rId6"/>
    <p:sldId id="257" r:id="rId7"/>
    <p:sldId id="258" r:id="rId8"/>
    <p:sldId id="266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131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39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004"/>
            <a:ext cx="9137064" cy="6847995"/>
          </a:xfrm>
        </p:spPr>
      </p:pic>
    </p:spTree>
    <p:extLst>
      <p:ext uri="{BB962C8B-B14F-4D97-AF65-F5344CB8AC3E}">
        <p14:creationId xmlns:p14="http://schemas.microsoft.com/office/powerpoint/2010/main" val="355865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6297" cy="6889246"/>
          </a:xfrm>
        </p:spPr>
      </p:pic>
    </p:spTree>
    <p:extLst>
      <p:ext uri="{BB962C8B-B14F-4D97-AF65-F5344CB8AC3E}">
        <p14:creationId xmlns:p14="http://schemas.microsoft.com/office/powerpoint/2010/main" val="53146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" y="17778"/>
            <a:ext cx="9221288" cy="6840222"/>
          </a:xfrm>
        </p:spPr>
      </p:pic>
    </p:spTree>
    <p:extLst>
      <p:ext uri="{BB962C8B-B14F-4D97-AF65-F5344CB8AC3E}">
        <p14:creationId xmlns:p14="http://schemas.microsoft.com/office/powerpoint/2010/main" val="238146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4" y="260648"/>
            <a:ext cx="9008913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3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0243" name="Picture 8" descr="Картинка 46 из 779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16813" y="0"/>
            <a:ext cx="511037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Хвойный лес</a:t>
            </a:r>
          </a:p>
        </p:txBody>
      </p:sp>
    </p:spTree>
    <p:extLst>
      <p:ext uri="{BB962C8B-B14F-4D97-AF65-F5344CB8AC3E}">
        <p14:creationId xmlns:p14="http://schemas.microsoft.com/office/powerpoint/2010/main" val="242595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Users\Администратор\Desktop\jbi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39653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</a:rPr>
              <a:t>Лиственный лес</a:t>
            </a:r>
          </a:p>
        </p:txBody>
      </p:sp>
    </p:spTree>
    <p:extLst>
      <p:ext uri="{BB962C8B-B14F-4D97-AF65-F5344CB8AC3E}">
        <p14:creationId xmlns:p14="http://schemas.microsoft.com/office/powerpoint/2010/main" val="5072623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C:\Users\Администратор\Desktop\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0"/>
            <a:ext cx="684076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Смешанный лес</a:t>
            </a:r>
          </a:p>
        </p:txBody>
      </p:sp>
    </p:spTree>
    <p:extLst>
      <p:ext uri="{BB962C8B-B14F-4D97-AF65-F5344CB8AC3E}">
        <p14:creationId xmlns:p14="http://schemas.microsoft.com/office/powerpoint/2010/main" val="258663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3" y="692696"/>
            <a:ext cx="3995937" cy="46805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Их  весной и летом</a:t>
            </a:r>
            <a:br>
              <a:rPr lang="ru-RU" sz="32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видели одетыми.</a:t>
            </a:r>
            <a:br>
              <a:rPr lang="ru-RU" sz="32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осенью с бедняжек</a:t>
            </a:r>
            <a:br>
              <a:rPr lang="ru-RU" sz="32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Сорвали все рубашки.</a:t>
            </a:r>
            <a:br>
              <a:rPr lang="ru-RU" sz="32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зимние метели</a:t>
            </a:r>
            <a:br>
              <a:rPr lang="ru-RU" sz="32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меха их всех  одели.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37765" cy="6657661"/>
          </a:xfrm>
        </p:spPr>
      </p:pic>
    </p:spTree>
    <p:extLst>
      <p:ext uri="{BB962C8B-B14F-4D97-AF65-F5344CB8AC3E}">
        <p14:creationId xmlns:p14="http://schemas.microsoft.com/office/powerpoint/2010/main" val="3824086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10684" y="116632"/>
            <a:ext cx="7337780" cy="12241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 ЛЕСА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Картинка 46 из 77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40768"/>
            <a:ext cx="4447031" cy="4665578"/>
          </a:xfrm>
          <a:prstGeom prst="rect">
            <a:avLst/>
          </a:prstGeom>
        </p:spPr>
      </p:pic>
      <p:pic>
        <p:nvPicPr>
          <p:cNvPr id="5" name="Picture 5" descr="C:\Users\Администратор\Desktop\jbi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31" y="1340768"/>
            <a:ext cx="4696968" cy="4665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365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8125381" cy="6552728"/>
          </a:xfrm>
        </p:spPr>
      </p:pic>
    </p:spTree>
    <p:extLst>
      <p:ext uri="{BB962C8B-B14F-4D97-AF65-F5344CB8AC3E}">
        <p14:creationId xmlns:p14="http://schemas.microsoft.com/office/powerpoint/2010/main" val="241306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17" y="116632"/>
            <a:ext cx="8991883" cy="6420810"/>
          </a:xfrm>
        </p:spPr>
      </p:pic>
    </p:spTree>
    <p:extLst>
      <p:ext uri="{BB962C8B-B14F-4D97-AF65-F5344CB8AC3E}">
        <p14:creationId xmlns:p14="http://schemas.microsoft.com/office/powerpoint/2010/main" val="75066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</TotalTime>
  <Words>12</Words>
  <Application>Microsoft Office PowerPoint</Application>
  <PresentationFormat>Экран (4:3)</PresentationFormat>
  <Paragraphs>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Их  весной и летом Мы видели одетыми. А осенью с бедняжек Сорвали все рубашки. Но зимние метели В меха их всех  одели.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2015-03-10T17:31:03Z</dcterms:created>
  <dcterms:modified xsi:type="dcterms:W3CDTF">2015-03-13T15:45:41Z</dcterms:modified>
</cp:coreProperties>
</file>